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Lst>
  <p:notesMasterIdLst>
    <p:notesMasterId r:id="rId85"/>
  </p:notesMasterIdLst>
  <p:sldIdLst>
    <p:sldId id="281" r:id="rId5"/>
    <p:sldId id="292" r:id="rId6"/>
    <p:sldId id="293" r:id="rId7"/>
    <p:sldId id="294" r:id="rId8"/>
    <p:sldId id="276" r:id="rId9"/>
    <p:sldId id="277" r:id="rId10"/>
    <p:sldId id="295" r:id="rId11"/>
    <p:sldId id="278" r:id="rId12"/>
    <p:sldId id="1330" r:id="rId13"/>
    <p:sldId id="1442" r:id="rId14"/>
    <p:sldId id="1439" r:id="rId15"/>
    <p:sldId id="1443" r:id="rId16"/>
    <p:sldId id="1460" r:id="rId17"/>
    <p:sldId id="1444" r:id="rId18"/>
    <p:sldId id="1461" r:id="rId19"/>
    <p:sldId id="1467" r:id="rId20"/>
    <p:sldId id="1462" r:id="rId21"/>
    <p:sldId id="1464" r:id="rId22"/>
    <p:sldId id="1466" r:id="rId23"/>
    <p:sldId id="1450" r:id="rId24"/>
    <p:sldId id="1474" r:id="rId25"/>
    <p:sldId id="1470" r:id="rId26"/>
    <p:sldId id="1471" r:id="rId27"/>
    <p:sldId id="1472" r:id="rId28"/>
    <p:sldId id="1475" r:id="rId29"/>
    <p:sldId id="1469" r:id="rId30"/>
    <p:sldId id="1468" r:id="rId31"/>
    <p:sldId id="1441" r:id="rId32"/>
    <p:sldId id="1440" r:id="rId33"/>
    <p:sldId id="1454" r:id="rId34"/>
    <p:sldId id="1455" r:id="rId35"/>
    <p:sldId id="1456" r:id="rId36"/>
    <p:sldId id="1457" r:id="rId37"/>
    <p:sldId id="447" r:id="rId38"/>
    <p:sldId id="268" r:id="rId39"/>
    <p:sldId id="265" r:id="rId40"/>
    <p:sldId id="258" r:id="rId41"/>
    <p:sldId id="257" r:id="rId42"/>
    <p:sldId id="259" r:id="rId43"/>
    <p:sldId id="260" r:id="rId44"/>
    <p:sldId id="262" r:id="rId45"/>
    <p:sldId id="263" r:id="rId46"/>
    <p:sldId id="261" r:id="rId47"/>
    <p:sldId id="266" r:id="rId48"/>
    <p:sldId id="264" r:id="rId49"/>
    <p:sldId id="267" r:id="rId50"/>
    <p:sldId id="256" r:id="rId51"/>
    <p:sldId id="282" r:id="rId52"/>
    <p:sldId id="283" r:id="rId53"/>
    <p:sldId id="284" r:id="rId54"/>
    <p:sldId id="280" r:id="rId55"/>
    <p:sldId id="271" r:id="rId56"/>
    <p:sldId id="285" r:id="rId57"/>
    <p:sldId id="273" r:id="rId58"/>
    <p:sldId id="274" r:id="rId59"/>
    <p:sldId id="272" r:id="rId60"/>
    <p:sldId id="286" r:id="rId61"/>
    <p:sldId id="270" r:id="rId62"/>
    <p:sldId id="287" r:id="rId63"/>
    <p:sldId id="275" r:id="rId64"/>
    <p:sldId id="288" r:id="rId65"/>
    <p:sldId id="289" r:id="rId66"/>
    <p:sldId id="290" r:id="rId67"/>
    <p:sldId id="291" r:id="rId68"/>
    <p:sldId id="279" r:id="rId69"/>
    <p:sldId id="1476" r:id="rId70"/>
    <p:sldId id="1477" r:id="rId71"/>
    <p:sldId id="1478" r:id="rId72"/>
    <p:sldId id="1479" r:id="rId73"/>
    <p:sldId id="1480" r:id="rId74"/>
    <p:sldId id="1481" r:id="rId75"/>
    <p:sldId id="269" r:id="rId76"/>
    <p:sldId id="1482" r:id="rId77"/>
    <p:sldId id="1483" r:id="rId78"/>
    <p:sldId id="1484" r:id="rId79"/>
    <p:sldId id="1485" r:id="rId80"/>
    <p:sldId id="1486" r:id="rId81"/>
    <p:sldId id="1487" r:id="rId82"/>
    <p:sldId id="1488" r:id="rId83"/>
    <p:sldId id="148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23B04-EDE1-4DB7-926F-94B21EEBC2C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584D4727-091F-4906-9581-1EF79D87D905}">
      <dgm:prSet phldrT="[Text]"/>
      <dgm:spPr/>
      <dgm:t>
        <a:bodyPr/>
        <a:lstStyle/>
        <a:p>
          <a:r>
            <a:rPr lang="en-GB" dirty="0"/>
            <a:t>Referral	</a:t>
          </a:r>
        </a:p>
      </dgm:t>
    </dgm:pt>
    <dgm:pt modelId="{982DB9E8-594F-4897-912E-54741CD10ED4}" type="parTrans" cxnId="{CC862138-8F7F-443A-AF06-6B2DABD80F2E}">
      <dgm:prSet/>
      <dgm:spPr/>
      <dgm:t>
        <a:bodyPr/>
        <a:lstStyle/>
        <a:p>
          <a:endParaRPr lang="en-GB"/>
        </a:p>
      </dgm:t>
    </dgm:pt>
    <dgm:pt modelId="{8E818276-5670-4446-9B8D-84C267516465}" type="sibTrans" cxnId="{CC862138-8F7F-443A-AF06-6B2DABD80F2E}">
      <dgm:prSet/>
      <dgm:spPr/>
      <dgm:t>
        <a:bodyPr/>
        <a:lstStyle/>
        <a:p>
          <a:endParaRPr lang="en-GB"/>
        </a:p>
      </dgm:t>
    </dgm:pt>
    <dgm:pt modelId="{37F92245-F043-419E-857C-0C03C7932746}">
      <dgm:prSet phldrT="[Text]"/>
      <dgm:spPr/>
      <dgm:t>
        <a:bodyPr/>
        <a:lstStyle/>
        <a:p>
          <a:r>
            <a:rPr lang="en-GB" dirty="0"/>
            <a:t>Cataract assessment clinic	</a:t>
          </a:r>
        </a:p>
      </dgm:t>
    </dgm:pt>
    <dgm:pt modelId="{5F536A6B-54CF-4255-9D80-5427F0FC1565}" type="parTrans" cxnId="{C06DDF41-5E0D-4A30-A4BA-21B414D29DF3}">
      <dgm:prSet/>
      <dgm:spPr/>
      <dgm:t>
        <a:bodyPr/>
        <a:lstStyle/>
        <a:p>
          <a:endParaRPr lang="en-GB"/>
        </a:p>
      </dgm:t>
    </dgm:pt>
    <dgm:pt modelId="{129148E9-AF8D-4E7B-8CAF-E5CAF8449863}" type="sibTrans" cxnId="{C06DDF41-5E0D-4A30-A4BA-21B414D29DF3}">
      <dgm:prSet/>
      <dgm:spPr/>
      <dgm:t>
        <a:bodyPr/>
        <a:lstStyle/>
        <a:p>
          <a:endParaRPr lang="en-GB"/>
        </a:p>
      </dgm:t>
    </dgm:pt>
    <dgm:pt modelId="{6201CB98-56D2-4D91-B225-5F0541CB9C3A}">
      <dgm:prSet phldrT="[Text]"/>
      <dgm:spPr/>
      <dgm:t>
        <a:bodyPr/>
        <a:lstStyle/>
        <a:p>
          <a:r>
            <a:rPr lang="en-GB" b="1" dirty="0">
              <a:solidFill>
                <a:srgbClr val="FF0000"/>
              </a:solidFill>
              <a:effectLst>
                <a:outerShdw blurRad="38100" dist="38100" dir="2700000" algn="tl">
                  <a:srgbClr val="000000">
                    <a:alpha val="43137"/>
                  </a:srgbClr>
                </a:outerShdw>
              </a:effectLst>
            </a:rPr>
            <a:t>Surgical flow </a:t>
          </a:r>
        </a:p>
      </dgm:t>
    </dgm:pt>
    <dgm:pt modelId="{75839DBC-A60E-4FBF-8B03-5F5082BF4A6B}" type="parTrans" cxnId="{375ED8C3-58C8-4B5A-971C-2D0D9697E478}">
      <dgm:prSet/>
      <dgm:spPr/>
      <dgm:t>
        <a:bodyPr/>
        <a:lstStyle/>
        <a:p>
          <a:endParaRPr lang="en-GB"/>
        </a:p>
      </dgm:t>
    </dgm:pt>
    <dgm:pt modelId="{18DA2670-B5A6-451D-989A-51A9A970802A}" type="sibTrans" cxnId="{375ED8C3-58C8-4B5A-971C-2D0D9697E478}">
      <dgm:prSet/>
      <dgm:spPr/>
      <dgm:t>
        <a:bodyPr/>
        <a:lstStyle/>
        <a:p>
          <a:endParaRPr lang="en-GB"/>
        </a:p>
      </dgm:t>
    </dgm:pt>
    <dgm:pt modelId="{67F5CF57-75C7-44DF-BC00-BEA35CD35330}">
      <dgm:prSet/>
      <dgm:spPr/>
      <dgm:t>
        <a:bodyPr/>
        <a:lstStyle/>
        <a:p>
          <a:r>
            <a:rPr lang="en-GB" dirty="0"/>
            <a:t>Post surgery follow up</a:t>
          </a:r>
        </a:p>
      </dgm:t>
    </dgm:pt>
    <dgm:pt modelId="{6DC04DD9-F5D1-4FB5-8EFF-C7DA3F7128D3}" type="parTrans" cxnId="{E8EC2BBA-0BB7-4485-BCED-E01DF15E280C}">
      <dgm:prSet/>
      <dgm:spPr/>
      <dgm:t>
        <a:bodyPr/>
        <a:lstStyle/>
        <a:p>
          <a:endParaRPr lang="en-GB"/>
        </a:p>
      </dgm:t>
    </dgm:pt>
    <dgm:pt modelId="{3D6A348F-BA95-4A8D-AC9B-B67DA6A17ECE}" type="sibTrans" cxnId="{E8EC2BBA-0BB7-4485-BCED-E01DF15E280C}">
      <dgm:prSet/>
      <dgm:spPr/>
      <dgm:t>
        <a:bodyPr/>
        <a:lstStyle/>
        <a:p>
          <a:endParaRPr lang="en-GB"/>
        </a:p>
      </dgm:t>
    </dgm:pt>
    <dgm:pt modelId="{A5355F27-7573-4954-BA6A-4F27D177C992}" type="pres">
      <dgm:prSet presAssocID="{C5123B04-EDE1-4DB7-926F-94B21EEBC2CB}" presName="Name0" presStyleCnt="0">
        <dgm:presLayoutVars>
          <dgm:chMax val="11"/>
          <dgm:chPref val="11"/>
          <dgm:dir/>
          <dgm:resizeHandles/>
        </dgm:presLayoutVars>
      </dgm:prSet>
      <dgm:spPr/>
    </dgm:pt>
    <dgm:pt modelId="{27EE7452-ADD0-4EDF-A0C6-561D2850DBA1}" type="pres">
      <dgm:prSet presAssocID="{67F5CF57-75C7-44DF-BC00-BEA35CD35330}" presName="Accent4" presStyleCnt="0"/>
      <dgm:spPr/>
    </dgm:pt>
    <dgm:pt modelId="{29AF3DD0-C35F-4FBD-A30B-158EFB8E93C4}" type="pres">
      <dgm:prSet presAssocID="{67F5CF57-75C7-44DF-BC00-BEA35CD35330}" presName="Accent" presStyleLbl="node1" presStyleIdx="0" presStyleCnt="4"/>
      <dgm:spPr/>
    </dgm:pt>
    <dgm:pt modelId="{35996276-5A39-402F-B0FA-D1D9F99608A5}" type="pres">
      <dgm:prSet presAssocID="{67F5CF57-75C7-44DF-BC00-BEA35CD35330}" presName="ParentBackground4" presStyleCnt="0"/>
      <dgm:spPr/>
    </dgm:pt>
    <dgm:pt modelId="{7FB0FBCD-A592-4349-86C6-C75DA82E15B5}" type="pres">
      <dgm:prSet presAssocID="{67F5CF57-75C7-44DF-BC00-BEA35CD35330}" presName="ParentBackground" presStyleLbl="fgAcc1" presStyleIdx="0" presStyleCnt="4"/>
      <dgm:spPr/>
    </dgm:pt>
    <dgm:pt modelId="{FF57E74E-6159-4230-A844-B0AF5FE73FD6}" type="pres">
      <dgm:prSet presAssocID="{67F5CF57-75C7-44DF-BC00-BEA35CD35330}" presName="Parent4" presStyleLbl="revTx" presStyleIdx="0" presStyleCnt="0">
        <dgm:presLayoutVars>
          <dgm:chMax val="1"/>
          <dgm:chPref val="1"/>
          <dgm:bulletEnabled val="1"/>
        </dgm:presLayoutVars>
      </dgm:prSet>
      <dgm:spPr/>
    </dgm:pt>
    <dgm:pt modelId="{3FB29773-7ED6-46E1-BC29-EF36BB5E96BB}" type="pres">
      <dgm:prSet presAssocID="{6201CB98-56D2-4D91-B225-5F0541CB9C3A}" presName="Accent3" presStyleCnt="0"/>
      <dgm:spPr/>
    </dgm:pt>
    <dgm:pt modelId="{13EEF1B0-4734-41E7-B807-6972649C37F7}" type="pres">
      <dgm:prSet presAssocID="{6201CB98-56D2-4D91-B225-5F0541CB9C3A}" presName="Accent" presStyleLbl="node1" presStyleIdx="1" presStyleCnt="4"/>
      <dgm:spPr/>
    </dgm:pt>
    <dgm:pt modelId="{0F93D16D-59D0-4135-BED9-4D49004E8B65}" type="pres">
      <dgm:prSet presAssocID="{6201CB98-56D2-4D91-B225-5F0541CB9C3A}" presName="ParentBackground3" presStyleCnt="0"/>
      <dgm:spPr/>
    </dgm:pt>
    <dgm:pt modelId="{506F2D0C-58BA-48EE-B511-9BE7E9732326}" type="pres">
      <dgm:prSet presAssocID="{6201CB98-56D2-4D91-B225-5F0541CB9C3A}" presName="ParentBackground" presStyleLbl="fgAcc1" presStyleIdx="1" presStyleCnt="4"/>
      <dgm:spPr/>
    </dgm:pt>
    <dgm:pt modelId="{18322872-6FA6-4C44-A9BA-2744EFB29047}" type="pres">
      <dgm:prSet presAssocID="{6201CB98-56D2-4D91-B225-5F0541CB9C3A}" presName="Parent3" presStyleLbl="revTx" presStyleIdx="0" presStyleCnt="0">
        <dgm:presLayoutVars>
          <dgm:chMax val="1"/>
          <dgm:chPref val="1"/>
          <dgm:bulletEnabled val="1"/>
        </dgm:presLayoutVars>
      </dgm:prSet>
      <dgm:spPr/>
    </dgm:pt>
    <dgm:pt modelId="{8C13DD59-7CD8-4959-B782-BE0FF9FCBF9B}" type="pres">
      <dgm:prSet presAssocID="{37F92245-F043-419E-857C-0C03C7932746}" presName="Accent2" presStyleCnt="0"/>
      <dgm:spPr/>
    </dgm:pt>
    <dgm:pt modelId="{B904006D-EADE-438F-8347-1F77861B6361}" type="pres">
      <dgm:prSet presAssocID="{37F92245-F043-419E-857C-0C03C7932746}" presName="Accent" presStyleLbl="node1" presStyleIdx="2" presStyleCnt="4"/>
      <dgm:spPr/>
    </dgm:pt>
    <dgm:pt modelId="{024F1DA4-C63B-408F-BA9B-A49FBBEAF173}" type="pres">
      <dgm:prSet presAssocID="{37F92245-F043-419E-857C-0C03C7932746}" presName="ParentBackground2" presStyleCnt="0"/>
      <dgm:spPr/>
    </dgm:pt>
    <dgm:pt modelId="{D5575C5D-0FC4-4DB3-ABF0-17080B592D94}" type="pres">
      <dgm:prSet presAssocID="{37F92245-F043-419E-857C-0C03C7932746}" presName="ParentBackground" presStyleLbl="fgAcc1" presStyleIdx="2" presStyleCnt="4" custLinFactNeighborY="-9"/>
      <dgm:spPr/>
    </dgm:pt>
    <dgm:pt modelId="{10613CB3-E327-4BE2-8825-08B374C42185}" type="pres">
      <dgm:prSet presAssocID="{37F92245-F043-419E-857C-0C03C7932746}" presName="Parent2" presStyleLbl="revTx" presStyleIdx="0" presStyleCnt="0">
        <dgm:presLayoutVars>
          <dgm:chMax val="1"/>
          <dgm:chPref val="1"/>
          <dgm:bulletEnabled val="1"/>
        </dgm:presLayoutVars>
      </dgm:prSet>
      <dgm:spPr/>
    </dgm:pt>
    <dgm:pt modelId="{6DCD592F-CC99-463C-8C5E-4CEDC549F47B}" type="pres">
      <dgm:prSet presAssocID="{584D4727-091F-4906-9581-1EF79D87D905}" presName="Accent1" presStyleCnt="0"/>
      <dgm:spPr/>
    </dgm:pt>
    <dgm:pt modelId="{FFC23411-46B9-4B86-BE23-1183F3E394FA}" type="pres">
      <dgm:prSet presAssocID="{584D4727-091F-4906-9581-1EF79D87D905}" presName="Accent" presStyleLbl="node1" presStyleIdx="3" presStyleCnt="4"/>
      <dgm:spPr/>
    </dgm:pt>
    <dgm:pt modelId="{1CD7CD0D-8734-4A87-8F2A-52C024FE3424}" type="pres">
      <dgm:prSet presAssocID="{584D4727-091F-4906-9581-1EF79D87D905}" presName="ParentBackground1" presStyleCnt="0"/>
      <dgm:spPr/>
    </dgm:pt>
    <dgm:pt modelId="{88A20C75-A43D-4BDC-867E-97323E87E061}" type="pres">
      <dgm:prSet presAssocID="{584D4727-091F-4906-9581-1EF79D87D905}" presName="ParentBackground" presStyleLbl="fgAcc1" presStyleIdx="3" presStyleCnt="4"/>
      <dgm:spPr/>
    </dgm:pt>
    <dgm:pt modelId="{DE709F8F-3192-49D5-B8DE-A9FABDEF841C}" type="pres">
      <dgm:prSet presAssocID="{584D4727-091F-4906-9581-1EF79D87D905}" presName="Parent1" presStyleLbl="revTx" presStyleIdx="0" presStyleCnt="0">
        <dgm:presLayoutVars>
          <dgm:chMax val="1"/>
          <dgm:chPref val="1"/>
          <dgm:bulletEnabled val="1"/>
        </dgm:presLayoutVars>
      </dgm:prSet>
      <dgm:spPr/>
    </dgm:pt>
  </dgm:ptLst>
  <dgm:cxnLst>
    <dgm:cxn modelId="{94642B28-0A53-4FE0-B9CE-5B9B476EAF0A}" type="presOf" srcId="{584D4727-091F-4906-9581-1EF79D87D905}" destId="{DE709F8F-3192-49D5-B8DE-A9FABDEF841C}" srcOrd="1" destOrd="0" presId="urn:microsoft.com/office/officeart/2011/layout/CircleProcess"/>
    <dgm:cxn modelId="{CC862138-8F7F-443A-AF06-6B2DABD80F2E}" srcId="{C5123B04-EDE1-4DB7-926F-94B21EEBC2CB}" destId="{584D4727-091F-4906-9581-1EF79D87D905}" srcOrd="0" destOrd="0" parTransId="{982DB9E8-594F-4897-912E-54741CD10ED4}" sibTransId="{8E818276-5670-4446-9B8D-84C267516465}"/>
    <dgm:cxn modelId="{DA31DE41-6AAA-43D7-AC13-9DD87CF9FA59}" type="presOf" srcId="{37F92245-F043-419E-857C-0C03C7932746}" destId="{D5575C5D-0FC4-4DB3-ABF0-17080B592D94}" srcOrd="0" destOrd="0" presId="urn:microsoft.com/office/officeart/2011/layout/CircleProcess"/>
    <dgm:cxn modelId="{C06DDF41-5E0D-4A30-A4BA-21B414D29DF3}" srcId="{C5123B04-EDE1-4DB7-926F-94B21EEBC2CB}" destId="{37F92245-F043-419E-857C-0C03C7932746}" srcOrd="1" destOrd="0" parTransId="{5F536A6B-54CF-4255-9D80-5427F0FC1565}" sibTransId="{129148E9-AF8D-4E7B-8CAF-E5CAF8449863}"/>
    <dgm:cxn modelId="{9BE00844-1C17-4207-B409-8AEA4B896FC6}" type="presOf" srcId="{67F5CF57-75C7-44DF-BC00-BEA35CD35330}" destId="{FF57E74E-6159-4230-A844-B0AF5FE73FD6}" srcOrd="1" destOrd="0" presId="urn:microsoft.com/office/officeart/2011/layout/CircleProcess"/>
    <dgm:cxn modelId="{FF6EBD46-2606-42E3-A0A7-5FB5C0ED0969}" type="presOf" srcId="{584D4727-091F-4906-9581-1EF79D87D905}" destId="{88A20C75-A43D-4BDC-867E-97323E87E061}" srcOrd="0" destOrd="0" presId="urn:microsoft.com/office/officeart/2011/layout/CircleProcess"/>
    <dgm:cxn modelId="{8A6AD067-5CB1-43DD-AE4B-093CAAC88B1D}" type="presOf" srcId="{C5123B04-EDE1-4DB7-926F-94B21EEBC2CB}" destId="{A5355F27-7573-4954-BA6A-4F27D177C992}" srcOrd="0" destOrd="0" presId="urn:microsoft.com/office/officeart/2011/layout/CircleProcess"/>
    <dgm:cxn modelId="{26560595-3C2D-4FD1-95CB-BE9D2F517949}" type="presOf" srcId="{67F5CF57-75C7-44DF-BC00-BEA35CD35330}" destId="{7FB0FBCD-A592-4349-86C6-C75DA82E15B5}" srcOrd="0" destOrd="0" presId="urn:microsoft.com/office/officeart/2011/layout/CircleProcess"/>
    <dgm:cxn modelId="{9A5E53AE-4FAD-4204-AE82-A2A2424FB6D7}" type="presOf" srcId="{6201CB98-56D2-4D91-B225-5F0541CB9C3A}" destId="{18322872-6FA6-4C44-A9BA-2744EFB29047}" srcOrd="1" destOrd="0" presId="urn:microsoft.com/office/officeart/2011/layout/CircleProcess"/>
    <dgm:cxn modelId="{E8EC2BBA-0BB7-4485-BCED-E01DF15E280C}" srcId="{C5123B04-EDE1-4DB7-926F-94B21EEBC2CB}" destId="{67F5CF57-75C7-44DF-BC00-BEA35CD35330}" srcOrd="3" destOrd="0" parTransId="{6DC04DD9-F5D1-4FB5-8EFF-C7DA3F7128D3}" sibTransId="{3D6A348F-BA95-4A8D-AC9B-B67DA6A17ECE}"/>
    <dgm:cxn modelId="{89F582BF-6156-41FD-85C3-16992211E2E8}" type="presOf" srcId="{37F92245-F043-419E-857C-0C03C7932746}" destId="{10613CB3-E327-4BE2-8825-08B374C42185}" srcOrd="1" destOrd="0" presId="urn:microsoft.com/office/officeart/2011/layout/CircleProcess"/>
    <dgm:cxn modelId="{B42F4CC2-3F3A-44F3-8711-D811249005E8}" type="presOf" srcId="{6201CB98-56D2-4D91-B225-5F0541CB9C3A}" destId="{506F2D0C-58BA-48EE-B511-9BE7E9732326}" srcOrd="0" destOrd="0" presId="urn:microsoft.com/office/officeart/2011/layout/CircleProcess"/>
    <dgm:cxn modelId="{375ED8C3-58C8-4B5A-971C-2D0D9697E478}" srcId="{C5123B04-EDE1-4DB7-926F-94B21EEBC2CB}" destId="{6201CB98-56D2-4D91-B225-5F0541CB9C3A}" srcOrd="2" destOrd="0" parTransId="{75839DBC-A60E-4FBF-8B03-5F5082BF4A6B}" sibTransId="{18DA2670-B5A6-451D-989A-51A9A970802A}"/>
    <dgm:cxn modelId="{BCABA919-2995-44BE-AEC7-C08FD5C19639}" type="presParOf" srcId="{A5355F27-7573-4954-BA6A-4F27D177C992}" destId="{27EE7452-ADD0-4EDF-A0C6-561D2850DBA1}" srcOrd="0" destOrd="0" presId="urn:microsoft.com/office/officeart/2011/layout/CircleProcess"/>
    <dgm:cxn modelId="{9B09ACEA-CC8B-430E-ADF6-DC39E191078F}" type="presParOf" srcId="{27EE7452-ADD0-4EDF-A0C6-561D2850DBA1}" destId="{29AF3DD0-C35F-4FBD-A30B-158EFB8E93C4}" srcOrd="0" destOrd="0" presId="urn:microsoft.com/office/officeart/2011/layout/CircleProcess"/>
    <dgm:cxn modelId="{099B0102-6597-4322-A3C5-E1DD4390B6EF}" type="presParOf" srcId="{A5355F27-7573-4954-BA6A-4F27D177C992}" destId="{35996276-5A39-402F-B0FA-D1D9F99608A5}" srcOrd="1" destOrd="0" presId="urn:microsoft.com/office/officeart/2011/layout/CircleProcess"/>
    <dgm:cxn modelId="{48C942D9-9D21-4F50-A53B-70405FD63137}" type="presParOf" srcId="{35996276-5A39-402F-B0FA-D1D9F99608A5}" destId="{7FB0FBCD-A592-4349-86C6-C75DA82E15B5}" srcOrd="0" destOrd="0" presId="urn:microsoft.com/office/officeart/2011/layout/CircleProcess"/>
    <dgm:cxn modelId="{2D1DAFC2-F8D5-4B0A-A8B3-995CA03730E1}" type="presParOf" srcId="{A5355F27-7573-4954-BA6A-4F27D177C992}" destId="{FF57E74E-6159-4230-A844-B0AF5FE73FD6}" srcOrd="2" destOrd="0" presId="urn:microsoft.com/office/officeart/2011/layout/CircleProcess"/>
    <dgm:cxn modelId="{DDD8B0B7-0871-4D6A-AB44-B726C730F553}" type="presParOf" srcId="{A5355F27-7573-4954-BA6A-4F27D177C992}" destId="{3FB29773-7ED6-46E1-BC29-EF36BB5E96BB}" srcOrd="3" destOrd="0" presId="urn:microsoft.com/office/officeart/2011/layout/CircleProcess"/>
    <dgm:cxn modelId="{43574E4B-5328-4736-BE87-6A578E5E5853}" type="presParOf" srcId="{3FB29773-7ED6-46E1-BC29-EF36BB5E96BB}" destId="{13EEF1B0-4734-41E7-B807-6972649C37F7}" srcOrd="0" destOrd="0" presId="urn:microsoft.com/office/officeart/2011/layout/CircleProcess"/>
    <dgm:cxn modelId="{D20F56FE-1B2A-4684-A062-76F6B642798E}" type="presParOf" srcId="{A5355F27-7573-4954-BA6A-4F27D177C992}" destId="{0F93D16D-59D0-4135-BED9-4D49004E8B65}" srcOrd="4" destOrd="0" presId="urn:microsoft.com/office/officeart/2011/layout/CircleProcess"/>
    <dgm:cxn modelId="{EF08BF08-57AD-46DE-B118-1823778CDC8D}" type="presParOf" srcId="{0F93D16D-59D0-4135-BED9-4D49004E8B65}" destId="{506F2D0C-58BA-48EE-B511-9BE7E9732326}" srcOrd="0" destOrd="0" presId="urn:microsoft.com/office/officeart/2011/layout/CircleProcess"/>
    <dgm:cxn modelId="{0D29C0FC-1862-4D94-8DC4-EE4919E370CC}" type="presParOf" srcId="{A5355F27-7573-4954-BA6A-4F27D177C992}" destId="{18322872-6FA6-4C44-A9BA-2744EFB29047}" srcOrd="5" destOrd="0" presId="urn:microsoft.com/office/officeart/2011/layout/CircleProcess"/>
    <dgm:cxn modelId="{2025AFFE-8768-4918-BC9D-B89E8B4727E6}" type="presParOf" srcId="{A5355F27-7573-4954-BA6A-4F27D177C992}" destId="{8C13DD59-7CD8-4959-B782-BE0FF9FCBF9B}" srcOrd="6" destOrd="0" presId="urn:microsoft.com/office/officeart/2011/layout/CircleProcess"/>
    <dgm:cxn modelId="{35B836B2-5524-47DD-BEDF-0C56AEC098F1}" type="presParOf" srcId="{8C13DD59-7CD8-4959-B782-BE0FF9FCBF9B}" destId="{B904006D-EADE-438F-8347-1F77861B6361}" srcOrd="0" destOrd="0" presId="urn:microsoft.com/office/officeart/2011/layout/CircleProcess"/>
    <dgm:cxn modelId="{0D8BE725-7A04-4772-A3D5-D188CF567234}" type="presParOf" srcId="{A5355F27-7573-4954-BA6A-4F27D177C992}" destId="{024F1DA4-C63B-408F-BA9B-A49FBBEAF173}" srcOrd="7" destOrd="0" presId="urn:microsoft.com/office/officeart/2011/layout/CircleProcess"/>
    <dgm:cxn modelId="{275C558A-F9D0-408E-A4D9-B36D7A7ACEEA}" type="presParOf" srcId="{024F1DA4-C63B-408F-BA9B-A49FBBEAF173}" destId="{D5575C5D-0FC4-4DB3-ABF0-17080B592D94}" srcOrd="0" destOrd="0" presId="urn:microsoft.com/office/officeart/2011/layout/CircleProcess"/>
    <dgm:cxn modelId="{D30518BA-AE63-41B5-81D1-46B40C29D3B1}" type="presParOf" srcId="{A5355F27-7573-4954-BA6A-4F27D177C992}" destId="{10613CB3-E327-4BE2-8825-08B374C42185}" srcOrd="8" destOrd="0" presId="urn:microsoft.com/office/officeart/2011/layout/CircleProcess"/>
    <dgm:cxn modelId="{6032D754-7EDD-40F2-9C22-E2B3B43BBBC9}" type="presParOf" srcId="{A5355F27-7573-4954-BA6A-4F27D177C992}" destId="{6DCD592F-CC99-463C-8C5E-4CEDC549F47B}" srcOrd="9" destOrd="0" presId="urn:microsoft.com/office/officeart/2011/layout/CircleProcess"/>
    <dgm:cxn modelId="{5B1C8C15-53DE-44FD-804D-EA2D7FD50507}" type="presParOf" srcId="{6DCD592F-CC99-463C-8C5E-4CEDC549F47B}" destId="{FFC23411-46B9-4B86-BE23-1183F3E394FA}" srcOrd="0" destOrd="0" presId="urn:microsoft.com/office/officeart/2011/layout/CircleProcess"/>
    <dgm:cxn modelId="{F48EB08C-F2E8-4575-A175-D34F96DD37C5}" type="presParOf" srcId="{A5355F27-7573-4954-BA6A-4F27D177C992}" destId="{1CD7CD0D-8734-4A87-8F2A-52C024FE3424}" srcOrd="10" destOrd="0" presId="urn:microsoft.com/office/officeart/2011/layout/CircleProcess"/>
    <dgm:cxn modelId="{8795F3F4-7AFA-41D4-89D3-E2479BC4A6F1}" type="presParOf" srcId="{1CD7CD0D-8734-4A87-8F2A-52C024FE3424}" destId="{88A20C75-A43D-4BDC-867E-97323E87E061}" srcOrd="0" destOrd="0" presId="urn:microsoft.com/office/officeart/2011/layout/CircleProcess"/>
    <dgm:cxn modelId="{F7C9E9AD-8660-4F3C-8A94-6F2824ABC0DB}" type="presParOf" srcId="{A5355F27-7573-4954-BA6A-4F27D177C992}" destId="{DE709F8F-3192-49D5-B8DE-A9FABDEF841C}"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DC9A34-7E12-4919-8926-B8B45BAEA89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GB"/>
        </a:p>
      </dgm:t>
    </dgm:pt>
    <dgm:pt modelId="{D8A66972-E584-432B-8A07-CDE8D5940A04}">
      <dgm:prSet phldrT="[Text]" custT="1"/>
      <dgm:spPr/>
      <dgm:t>
        <a:bodyPr/>
        <a:lstStyle/>
        <a:p>
          <a:r>
            <a:rPr lang="en-GB" sz="3200" dirty="0"/>
            <a:t>Anaesthetic room </a:t>
          </a:r>
        </a:p>
        <a:p>
          <a:r>
            <a:rPr lang="en-GB" sz="3200" dirty="0"/>
            <a:t>(ROOM 2)</a:t>
          </a:r>
        </a:p>
        <a:p>
          <a:endParaRPr lang="en-GB" dirty="0"/>
        </a:p>
      </dgm:t>
    </dgm:pt>
    <dgm:pt modelId="{2A0E6C47-CA9C-4C62-AF00-AC6550D0BB42}" type="parTrans" cxnId="{68547EB8-45BD-4EE4-85CA-6226125667FD}">
      <dgm:prSet/>
      <dgm:spPr/>
      <dgm:t>
        <a:bodyPr/>
        <a:lstStyle/>
        <a:p>
          <a:endParaRPr lang="en-GB"/>
        </a:p>
      </dgm:t>
    </dgm:pt>
    <dgm:pt modelId="{1CF5891F-FAB4-4683-B0C3-29B3B54A3945}" type="sibTrans" cxnId="{68547EB8-45BD-4EE4-85CA-6226125667FD}">
      <dgm:prSet/>
      <dgm:spPr/>
      <dgm:t>
        <a:bodyPr/>
        <a:lstStyle/>
        <a:p>
          <a:endParaRPr lang="en-GB"/>
        </a:p>
      </dgm:t>
    </dgm:pt>
    <dgm:pt modelId="{BF436DE1-73CC-45D3-8C22-634CE5137D67}">
      <dgm:prSet phldrT="[Text]" custT="1"/>
      <dgm:spPr/>
      <dgm:t>
        <a:bodyPr/>
        <a:lstStyle/>
        <a:p>
          <a:pPr marL="285750" marR="0" lvl="1" indent="0" defTabSz="2711450" eaLnBrk="1" fontAlgn="auto" latinLnBrk="0" hangingPunct="1">
            <a:lnSpc>
              <a:spcPct val="90000"/>
            </a:lnSpc>
            <a:spcBef>
              <a:spcPct val="0"/>
            </a:spcBef>
            <a:spcAft>
              <a:spcPct val="15000"/>
            </a:spcAft>
            <a:buClrTx/>
            <a:buSzTx/>
            <a:buFontTx/>
            <a:buNone/>
            <a:tabLst/>
            <a:defRPr/>
          </a:pPr>
          <a:r>
            <a:rPr lang="en-GB" sz="2400" dirty="0"/>
            <a:t>Vital signs recheck</a:t>
          </a:r>
          <a:endParaRPr lang="en-GB" dirty="0"/>
        </a:p>
      </dgm:t>
    </dgm:pt>
    <dgm:pt modelId="{A070513F-E8F1-4097-99E3-9E54ACD68FC3}" type="parTrans" cxnId="{8EC7207A-34CC-4B3C-A8DF-D45C363CE941}">
      <dgm:prSet/>
      <dgm:spPr/>
      <dgm:t>
        <a:bodyPr/>
        <a:lstStyle/>
        <a:p>
          <a:endParaRPr lang="en-GB"/>
        </a:p>
      </dgm:t>
    </dgm:pt>
    <dgm:pt modelId="{C757B3EA-E767-486F-9786-0AFCACEA6E58}" type="sibTrans" cxnId="{8EC7207A-34CC-4B3C-A8DF-D45C363CE941}">
      <dgm:prSet/>
      <dgm:spPr/>
      <dgm:t>
        <a:bodyPr/>
        <a:lstStyle/>
        <a:p>
          <a:endParaRPr lang="en-GB"/>
        </a:p>
      </dgm:t>
    </dgm:pt>
    <dgm:pt modelId="{7E465CFE-AF21-41CF-9CC9-FEAAFF0D9548}">
      <dgm:prSet phldrT="[Text]" custT="1"/>
      <dgm:spPr/>
      <dgm:t>
        <a:bodyPr/>
        <a:lstStyle/>
        <a:p>
          <a:r>
            <a:rPr lang="en-GB" sz="3200" dirty="0"/>
            <a:t>Theatre  </a:t>
          </a:r>
        </a:p>
        <a:p>
          <a:r>
            <a:rPr lang="en-GB" sz="3200" dirty="0"/>
            <a:t>(Room 3)</a:t>
          </a:r>
        </a:p>
      </dgm:t>
    </dgm:pt>
    <dgm:pt modelId="{97664BC4-F1D5-4598-A06B-00350225F3A8}" type="parTrans" cxnId="{508D54F6-11E5-4EDC-87F4-E0670FD36C1D}">
      <dgm:prSet/>
      <dgm:spPr/>
      <dgm:t>
        <a:bodyPr/>
        <a:lstStyle/>
        <a:p>
          <a:endParaRPr lang="en-GB"/>
        </a:p>
      </dgm:t>
    </dgm:pt>
    <dgm:pt modelId="{8C67154E-E4AE-4358-A606-F70255649682}" type="sibTrans" cxnId="{508D54F6-11E5-4EDC-87F4-E0670FD36C1D}">
      <dgm:prSet/>
      <dgm:spPr/>
      <dgm:t>
        <a:bodyPr/>
        <a:lstStyle/>
        <a:p>
          <a:endParaRPr lang="en-GB"/>
        </a:p>
      </dgm:t>
    </dgm:pt>
    <dgm:pt modelId="{1407AA9C-289E-485E-B4B0-F85BABEBD36E}">
      <dgm:prSet phldrT="[Text]" custT="1"/>
      <dgm:spPr/>
      <dgm:t>
        <a:bodyPr/>
        <a:lstStyle/>
        <a:p>
          <a:r>
            <a:rPr lang="en-GB" sz="2000" dirty="0"/>
            <a:t>Surgeon/ Scrub nurse / circulating nurse (appropriate PPE) +</a:t>
          </a:r>
        </a:p>
        <a:p>
          <a:r>
            <a:rPr lang="en-GB" sz="2000" dirty="0"/>
            <a:t>Primary Nurse / Patient</a:t>
          </a:r>
        </a:p>
        <a:p>
          <a:endParaRPr lang="en-GB" dirty="0"/>
        </a:p>
      </dgm:t>
    </dgm:pt>
    <dgm:pt modelId="{DFFD90B0-FD5C-4136-9AC8-62884F4B803F}" type="parTrans" cxnId="{F8C937A4-1E99-4CF8-81C4-C8B7AFCA1625}">
      <dgm:prSet/>
      <dgm:spPr/>
      <dgm:t>
        <a:bodyPr/>
        <a:lstStyle/>
        <a:p>
          <a:endParaRPr lang="en-GB"/>
        </a:p>
      </dgm:t>
    </dgm:pt>
    <dgm:pt modelId="{02B2D3C6-9457-4780-A895-BC2F3DA8D08E}" type="sibTrans" cxnId="{F8C937A4-1E99-4CF8-81C4-C8B7AFCA1625}">
      <dgm:prSet/>
      <dgm:spPr/>
      <dgm:t>
        <a:bodyPr/>
        <a:lstStyle/>
        <a:p>
          <a:endParaRPr lang="en-GB"/>
        </a:p>
      </dgm:t>
    </dgm:pt>
    <dgm:pt modelId="{AB7DAE43-E2F5-4981-8C0A-33828E6A5481}">
      <dgm:prSet phldrT="[Text]" custT="1"/>
      <dgm:spPr/>
      <dgm:t>
        <a:bodyPr/>
        <a:lstStyle/>
        <a:p>
          <a:pPr marL="285750" marR="0" lvl="1" indent="0" defTabSz="2711450" eaLnBrk="1" fontAlgn="auto" latinLnBrk="0" hangingPunct="1">
            <a:lnSpc>
              <a:spcPct val="90000"/>
            </a:lnSpc>
            <a:spcBef>
              <a:spcPct val="0"/>
            </a:spcBef>
            <a:spcAft>
              <a:spcPct val="15000"/>
            </a:spcAft>
            <a:buClrTx/>
            <a:buSzTx/>
            <a:buFontTx/>
            <a:buNone/>
            <a:tabLst/>
            <a:defRPr/>
          </a:pPr>
          <a:r>
            <a:rPr lang="en-GB" sz="2400" dirty="0"/>
            <a:t>Topical anaesthetic</a:t>
          </a:r>
          <a:endParaRPr lang="en-GB" dirty="0"/>
        </a:p>
      </dgm:t>
    </dgm:pt>
    <dgm:pt modelId="{CCDCA68C-9408-42EE-82BD-5125161153EB}" type="parTrans" cxnId="{C923C08D-8999-4C9D-A52C-DCC9994B44B6}">
      <dgm:prSet/>
      <dgm:spPr/>
      <dgm:t>
        <a:bodyPr/>
        <a:lstStyle/>
        <a:p>
          <a:endParaRPr lang="en-GB"/>
        </a:p>
      </dgm:t>
    </dgm:pt>
    <dgm:pt modelId="{546D5497-CFBA-40A2-A685-ED0F85218129}" type="sibTrans" cxnId="{C923C08D-8999-4C9D-A52C-DCC9994B44B6}">
      <dgm:prSet/>
      <dgm:spPr/>
      <dgm:t>
        <a:bodyPr/>
        <a:lstStyle/>
        <a:p>
          <a:endParaRPr lang="en-GB"/>
        </a:p>
      </dgm:t>
    </dgm:pt>
    <dgm:pt modelId="{B2509EBB-0692-4B80-8F0F-4F569B4E1C1A}">
      <dgm:prSet phldrT="[Text]" custT="1"/>
      <dgm:spPr/>
      <dgm:t>
        <a:bodyPr/>
        <a:lstStyle/>
        <a:p>
          <a:pPr marL="285750" marR="0" lvl="1" indent="0" defTabSz="2711450" eaLnBrk="1" fontAlgn="auto" latinLnBrk="0" hangingPunct="1">
            <a:lnSpc>
              <a:spcPct val="90000"/>
            </a:lnSpc>
            <a:spcBef>
              <a:spcPct val="0"/>
            </a:spcBef>
            <a:spcAft>
              <a:spcPct val="15000"/>
            </a:spcAft>
            <a:buClrTx/>
            <a:buSzTx/>
            <a:buFontTx/>
            <a:buNone/>
            <a:tabLst/>
            <a:defRPr/>
          </a:pPr>
          <a:r>
            <a:rPr lang="en-GB" sz="2400" dirty="0"/>
            <a:t>Dilating drops</a:t>
          </a:r>
          <a:endParaRPr lang="en-GB" dirty="0"/>
        </a:p>
      </dgm:t>
    </dgm:pt>
    <dgm:pt modelId="{5A346C4A-2F36-4114-A251-13CBA088FE18}" type="parTrans" cxnId="{AF9998F5-CB2D-421E-95CF-11BC26ABAA56}">
      <dgm:prSet/>
      <dgm:spPr/>
      <dgm:t>
        <a:bodyPr/>
        <a:lstStyle/>
        <a:p>
          <a:endParaRPr lang="en-GB"/>
        </a:p>
      </dgm:t>
    </dgm:pt>
    <dgm:pt modelId="{FAF5BC1C-E47A-4135-8525-B0252C642A3B}" type="sibTrans" cxnId="{AF9998F5-CB2D-421E-95CF-11BC26ABAA56}">
      <dgm:prSet/>
      <dgm:spPr/>
      <dgm:t>
        <a:bodyPr/>
        <a:lstStyle/>
        <a:p>
          <a:endParaRPr lang="en-GB"/>
        </a:p>
      </dgm:t>
    </dgm:pt>
    <dgm:pt modelId="{5D74CA20-43A2-4062-8061-D0194693487B}">
      <dgm:prSet phldrT="[Text]" custT="1"/>
      <dgm:spPr/>
      <dgm:t>
        <a:bodyPr/>
        <a:lstStyle/>
        <a:p>
          <a:pPr marL="285750" marR="0" lvl="1" indent="0" defTabSz="2711450" eaLnBrk="1" fontAlgn="auto" latinLnBrk="0" hangingPunct="1">
            <a:lnSpc>
              <a:spcPct val="90000"/>
            </a:lnSpc>
            <a:spcBef>
              <a:spcPct val="0"/>
            </a:spcBef>
            <a:spcAft>
              <a:spcPct val="15000"/>
            </a:spcAft>
            <a:buClrTx/>
            <a:buSzTx/>
            <a:buFontTx/>
            <a:buNone/>
            <a:tabLst/>
            <a:defRPr/>
          </a:pPr>
          <a:r>
            <a:rPr lang="en-GB" sz="2400" dirty="0"/>
            <a:t>? Marking</a:t>
          </a:r>
        </a:p>
        <a:p>
          <a:pPr marL="0" marR="0" lvl="0" indent="0" defTabSz="914400" eaLnBrk="1" fontAlgn="auto" latinLnBrk="0" hangingPunct="1">
            <a:lnSpc>
              <a:spcPct val="100000"/>
            </a:lnSpc>
            <a:spcBef>
              <a:spcPts val="0"/>
            </a:spcBef>
            <a:spcAft>
              <a:spcPts val="0"/>
            </a:spcAft>
            <a:buClrTx/>
            <a:buSzTx/>
            <a:buFontTx/>
            <a:buNone/>
            <a:tabLst/>
            <a:defRPr/>
          </a:pPr>
          <a:endParaRPr lang="en-GB" dirty="0"/>
        </a:p>
      </dgm:t>
    </dgm:pt>
    <dgm:pt modelId="{9EA1DD6B-1288-4DEC-97F8-253B4F2514B9}" type="parTrans" cxnId="{02B80D12-2168-4C54-83D7-C3C541595053}">
      <dgm:prSet/>
      <dgm:spPr/>
      <dgm:t>
        <a:bodyPr/>
        <a:lstStyle/>
        <a:p>
          <a:endParaRPr lang="en-GB"/>
        </a:p>
      </dgm:t>
    </dgm:pt>
    <dgm:pt modelId="{45EAE7F4-EA54-4730-AB06-1DB770D4444C}" type="sibTrans" cxnId="{02B80D12-2168-4C54-83D7-C3C541595053}">
      <dgm:prSet/>
      <dgm:spPr/>
      <dgm:t>
        <a:bodyPr/>
        <a:lstStyle/>
        <a:p>
          <a:endParaRPr lang="en-GB"/>
        </a:p>
      </dgm:t>
    </dgm:pt>
    <dgm:pt modelId="{B9574D74-4344-4DF0-8614-D5FDD1CBFF3E}">
      <dgm:prSet phldrT="[Text]" custT="1"/>
      <dgm:spPr/>
      <dgm:t>
        <a:bodyPr/>
        <a:lstStyle/>
        <a:p>
          <a:r>
            <a:rPr lang="en-GB" sz="2000" dirty="0"/>
            <a:t>Introduction to Patient</a:t>
          </a:r>
        </a:p>
        <a:p>
          <a:r>
            <a:rPr lang="en-GB" sz="2000" dirty="0"/>
            <a:t>WHO check list</a:t>
          </a:r>
        </a:p>
        <a:p>
          <a:endParaRPr lang="en-GB" sz="6100" dirty="0"/>
        </a:p>
      </dgm:t>
    </dgm:pt>
    <dgm:pt modelId="{8B3A4BE6-F53E-4540-A68A-A3066601252D}" type="sibTrans" cxnId="{FD775F2A-0F8F-466A-B8D7-E22BA3EE6050}">
      <dgm:prSet/>
      <dgm:spPr/>
      <dgm:t>
        <a:bodyPr/>
        <a:lstStyle/>
        <a:p>
          <a:endParaRPr lang="en-GB"/>
        </a:p>
      </dgm:t>
    </dgm:pt>
    <dgm:pt modelId="{19E30CF2-6B04-4E56-A8B9-BF1CB62F77D7}" type="parTrans" cxnId="{FD775F2A-0F8F-466A-B8D7-E22BA3EE6050}">
      <dgm:prSet/>
      <dgm:spPr/>
      <dgm:t>
        <a:bodyPr/>
        <a:lstStyle/>
        <a:p>
          <a:endParaRPr lang="en-GB"/>
        </a:p>
      </dgm:t>
    </dgm:pt>
    <dgm:pt modelId="{760BB0CA-6834-49E7-8871-65C99CB36EC9}" type="pres">
      <dgm:prSet presAssocID="{2EDC9A34-7E12-4919-8926-B8B45BAEA899}" presName="Name0" presStyleCnt="0">
        <dgm:presLayoutVars>
          <dgm:dir/>
          <dgm:animLvl val="lvl"/>
          <dgm:resizeHandles/>
        </dgm:presLayoutVars>
      </dgm:prSet>
      <dgm:spPr/>
    </dgm:pt>
    <dgm:pt modelId="{6EDCB853-D43F-47DC-AB5D-72718B6B1175}" type="pres">
      <dgm:prSet presAssocID="{D8A66972-E584-432B-8A07-CDE8D5940A04}" presName="linNode" presStyleCnt="0"/>
      <dgm:spPr/>
    </dgm:pt>
    <dgm:pt modelId="{B2BF00A0-E919-4032-BF1B-C08EF1D07874}" type="pres">
      <dgm:prSet presAssocID="{D8A66972-E584-432B-8A07-CDE8D5940A04}" presName="parentShp" presStyleLbl="node1" presStyleIdx="0" presStyleCnt="2">
        <dgm:presLayoutVars>
          <dgm:bulletEnabled val="1"/>
        </dgm:presLayoutVars>
      </dgm:prSet>
      <dgm:spPr/>
    </dgm:pt>
    <dgm:pt modelId="{9BD65DDE-C621-4157-8FE7-FA7057670897}" type="pres">
      <dgm:prSet presAssocID="{D8A66972-E584-432B-8A07-CDE8D5940A04}" presName="childShp" presStyleLbl="bgAccFollowNode1" presStyleIdx="0" presStyleCnt="2">
        <dgm:presLayoutVars>
          <dgm:bulletEnabled val="1"/>
        </dgm:presLayoutVars>
      </dgm:prSet>
      <dgm:spPr/>
    </dgm:pt>
    <dgm:pt modelId="{F814825B-3293-4E34-894D-6CC112DBFF20}" type="pres">
      <dgm:prSet presAssocID="{1CF5891F-FAB4-4683-B0C3-29B3B54A3945}" presName="spacing" presStyleCnt="0"/>
      <dgm:spPr/>
    </dgm:pt>
    <dgm:pt modelId="{3F3CC3A9-051B-4500-AD28-DE6E3F4B317C}" type="pres">
      <dgm:prSet presAssocID="{7E465CFE-AF21-41CF-9CC9-FEAAFF0D9548}" presName="linNode" presStyleCnt="0"/>
      <dgm:spPr/>
    </dgm:pt>
    <dgm:pt modelId="{A9C2D2D2-D7AE-4D1A-9455-912086BE6308}" type="pres">
      <dgm:prSet presAssocID="{7E465CFE-AF21-41CF-9CC9-FEAAFF0D9548}" presName="parentShp" presStyleLbl="node1" presStyleIdx="1" presStyleCnt="2">
        <dgm:presLayoutVars>
          <dgm:bulletEnabled val="1"/>
        </dgm:presLayoutVars>
      </dgm:prSet>
      <dgm:spPr/>
    </dgm:pt>
    <dgm:pt modelId="{1AEF7C81-2328-4A12-AD9A-B61F71BE601F}" type="pres">
      <dgm:prSet presAssocID="{7E465CFE-AF21-41CF-9CC9-FEAAFF0D9548}" presName="childShp" presStyleLbl="bgAccFollowNode1" presStyleIdx="1" presStyleCnt="2" custScaleY="103743" custLinFactNeighborY="-3855">
        <dgm:presLayoutVars>
          <dgm:bulletEnabled val="1"/>
        </dgm:presLayoutVars>
      </dgm:prSet>
      <dgm:spPr/>
    </dgm:pt>
  </dgm:ptLst>
  <dgm:cxnLst>
    <dgm:cxn modelId="{02B80D12-2168-4C54-83D7-C3C541595053}" srcId="{D8A66972-E584-432B-8A07-CDE8D5940A04}" destId="{5D74CA20-43A2-4062-8061-D0194693487B}" srcOrd="3" destOrd="0" parTransId="{9EA1DD6B-1288-4DEC-97F8-253B4F2514B9}" sibTransId="{45EAE7F4-EA54-4730-AB06-1DB770D4444C}"/>
    <dgm:cxn modelId="{8B918121-F7B0-4CA0-8BAC-F85DFB0F906F}" type="presOf" srcId="{7E465CFE-AF21-41CF-9CC9-FEAAFF0D9548}" destId="{A9C2D2D2-D7AE-4D1A-9455-912086BE6308}" srcOrd="0" destOrd="0" presId="urn:microsoft.com/office/officeart/2005/8/layout/vList6"/>
    <dgm:cxn modelId="{FD775F2A-0F8F-466A-B8D7-E22BA3EE6050}" srcId="{7E465CFE-AF21-41CF-9CC9-FEAAFF0D9548}" destId="{B9574D74-4344-4DF0-8614-D5FDD1CBFF3E}" srcOrd="1" destOrd="0" parTransId="{19E30CF2-6B04-4E56-A8B9-BF1CB62F77D7}" sibTransId="{8B3A4BE6-F53E-4540-A68A-A3066601252D}"/>
    <dgm:cxn modelId="{FA0F6B5B-81BB-497F-9AD5-4C32ACB8415B}" type="presOf" srcId="{AB7DAE43-E2F5-4981-8C0A-33828E6A5481}" destId="{9BD65DDE-C621-4157-8FE7-FA7057670897}" srcOrd="0" destOrd="1" presId="urn:microsoft.com/office/officeart/2005/8/layout/vList6"/>
    <dgm:cxn modelId="{E7FEA45D-51ED-498F-BBFB-D40644042CBE}" type="presOf" srcId="{B9574D74-4344-4DF0-8614-D5FDD1CBFF3E}" destId="{1AEF7C81-2328-4A12-AD9A-B61F71BE601F}" srcOrd="0" destOrd="1" presId="urn:microsoft.com/office/officeart/2005/8/layout/vList6"/>
    <dgm:cxn modelId="{8EC7207A-34CC-4B3C-A8DF-D45C363CE941}" srcId="{D8A66972-E584-432B-8A07-CDE8D5940A04}" destId="{BF436DE1-73CC-45D3-8C22-634CE5137D67}" srcOrd="0" destOrd="0" parTransId="{A070513F-E8F1-4097-99E3-9E54ACD68FC3}" sibTransId="{C757B3EA-E767-486F-9786-0AFCACEA6E58}"/>
    <dgm:cxn modelId="{38587A89-8E6B-4C54-BBCD-C0EC819B68C9}" type="presOf" srcId="{1407AA9C-289E-485E-B4B0-F85BABEBD36E}" destId="{1AEF7C81-2328-4A12-AD9A-B61F71BE601F}" srcOrd="0" destOrd="0" presId="urn:microsoft.com/office/officeart/2005/8/layout/vList6"/>
    <dgm:cxn modelId="{C923C08D-8999-4C9D-A52C-DCC9994B44B6}" srcId="{D8A66972-E584-432B-8A07-CDE8D5940A04}" destId="{AB7DAE43-E2F5-4981-8C0A-33828E6A5481}" srcOrd="1" destOrd="0" parTransId="{CCDCA68C-9408-42EE-82BD-5125161153EB}" sibTransId="{546D5497-CFBA-40A2-A685-ED0F85218129}"/>
    <dgm:cxn modelId="{F8C937A4-1E99-4CF8-81C4-C8B7AFCA1625}" srcId="{7E465CFE-AF21-41CF-9CC9-FEAAFF0D9548}" destId="{1407AA9C-289E-485E-B4B0-F85BABEBD36E}" srcOrd="0" destOrd="0" parTransId="{DFFD90B0-FD5C-4136-9AC8-62884F4B803F}" sibTransId="{02B2D3C6-9457-4780-A895-BC2F3DA8D08E}"/>
    <dgm:cxn modelId="{DDCB3AAA-36CA-4A6E-B7FC-DF71822D2F30}" type="presOf" srcId="{BF436DE1-73CC-45D3-8C22-634CE5137D67}" destId="{9BD65DDE-C621-4157-8FE7-FA7057670897}" srcOrd="0" destOrd="0" presId="urn:microsoft.com/office/officeart/2005/8/layout/vList6"/>
    <dgm:cxn modelId="{A5EE4DB5-F178-4434-8D7D-ACD1AF18C9E1}" type="presOf" srcId="{5D74CA20-43A2-4062-8061-D0194693487B}" destId="{9BD65DDE-C621-4157-8FE7-FA7057670897}" srcOrd="0" destOrd="3" presId="urn:microsoft.com/office/officeart/2005/8/layout/vList6"/>
    <dgm:cxn modelId="{68547EB8-45BD-4EE4-85CA-6226125667FD}" srcId="{2EDC9A34-7E12-4919-8926-B8B45BAEA899}" destId="{D8A66972-E584-432B-8A07-CDE8D5940A04}" srcOrd="0" destOrd="0" parTransId="{2A0E6C47-CA9C-4C62-AF00-AC6550D0BB42}" sibTransId="{1CF5891F-FAB4-4683-B0C3-29B3B54A3945}"/>
    <dgm:cxn modelId="{3E89E6C4-7C60-4C7E-BE94-0E6013633E0D}" type="presOf" srcId="{B2509EBB-0692-4B80-8F0F-4F569B4E1C1A}" destId="{9BD65DDE-C621-4157-8FE7-FA7057670897}" srcOrd="0" destOrd="2" presId="urn:microsoft.com/office/officeart/2005/8/layout/vList6"/>
    <dgm:cxn modelId="{05C251E4-40FD-46BE-BAAD-3D44FD829BDC}" type="presOf" srcId="{D8A66972-E584-432B-8A07-CDE8D5940A04}" destId="{B2BF00A0-E919-4032-BF1B-C08EF1D07874}" srcOrd="0" destOrd="0" presId="urn:microsoft.com/office/officeart/2005/8/layout/vList6"/>
    <dgm:cxn modelId="{65FF16EA-C6B0-4CDE-AFDA-CF14C3103CDB}" type="presOf" srcId="{2EDC9A34-7E12-4919-8926-B8B45BAEA899}" destId="{760BB0CA-6834-49E7-8871-65C99CB36EC9}" srcOrd="0" destOrd="0" presId="urn:microsoft.com/office/officeart/2005/8/layout/vList6"/>
    <dgm:cxn modelId="{AF9998F5-CB2D-421E-95CF-11BC26ABAA56}" srcId="{D8A66972-E584-432B-8A07-CDE8D5940A04}" destId="{B2509EBB-0692-4B80-8F0F-4F569B4E1C1A}" srcOrd="2" destOrd="0" parTransId="{5A346C4A-2F36-4114-A251-13CBA088FE18}" sibTransId="{FAF5BC1C-E47A-4135-8525-B0252C642A3B}"/>
    <dgm:cxn modelId="{508D54F6-11E5-4EDC-87F4-E0670FD36C1D}" srcId="{2EDC9A34-7E12-4919-8926-B8B45BAEA899}" destId="{7E465CFE-AF21-41CF-9CC9-FEAAFF0D9548}" srcOrd="1" destOrd="0" parTransId="{97664BC4-F1D5-4598-A06B-00350225F3A8}" sibTransId="{8C67154E-E4AE-4358-A606-F70255649682}"/>
    <dgm:cxn modelId="{44F98E95-7DB5-4E05-A669-AF39005D5E60}" type="presParOf" srcId="{760BB0CA-6834-49E7-8871-65C99CB36EC9}" destId="{6EDCB853-D43F-47DC-AB5D-72718B6B1175}" srcOrd="0" destOrd="0" presId="urn:microsoft.com/office/officeart/2005/8/layout/vList6"/>
    <dgm:cxn modelId="{4C056B8C-B32F-408C-B242-2C77C0C22223}" type="presParOf" srcId="{6EDCB853-D43F-47DC-AB5D-72718B6B1175}" destId="{B2BF00A0-E919-4032-BF1B-C08EF1D07874}" srcOrd="0" destOrd="0" presId="urn:microsoft.com/office/officeart/2005/8/layout/vList6"/>
    <dgm:cxn modelId="{4BC5BE09-CC03-4512-8D5B-F6328088E784}" type="presParOf" srcId="{6EDCB853-D43F-47DC-AB5D-72718B6B1175}" destId="{9BD65DDE-C621-4157-8FE7-FA7057670897}" srcOrd="1" destOrd="0" presId="urn:microsoft.com/office/officeart/2005/8/layout/vList6"/>
    <dgm:cxn modelId="{57FE62BA-9264-416B-BC3A-902F09CC13FE}" type="presParOf" srcId="{760BB0CA-6834-49E7-8871-65C99CB36EC9}" destId="{F814825B-3293-4E34-894D-6CC112DBFF20}" srcOrd="1" destOrd="0" presId="urn:microsoft.com/office/officeart/2005/8/layout/vList6"/>
    <dgm:cxn modelId="{B597C599-80E6-4AF3-9CD4-C4AED010593D}" type="presParOf" srcId="{760BB0CA-6834-49E7-8871-65C99CB36EC9}" destId="{3F3CC3A9-051B-4500-AD28-DE6E3F4B317C}" srcOrd="2" destOrd="0" presId="urn:microsoft.com/office/officeart/2005/8/layout/vList6"/>
    <dgm:cxn modelId="{B65DD000-4707-42F4-9D7F-D0172DA36B93}" type="presParOf" srcId="{3F3CC3A9-051B-4500-AD28-DE6E3F4B317C}" destId="{A9C2D2D2-D7AE-4D1A-9455-912086BE6308}" srcOrd="0" destOrd="0" presId="urn:microsoft.com/office/officeart/2005/8/layout/vList6"/>
    <dgm:cxn modelId="{7199D138-5FF8-4060-8D95-1B0DB8D3E612}" type="presParOf" srcId="{3F3CC3A9-051B-4500-AD28-DE6E3F4B317C}" destId="{1AEF7C81-2328-4A12-AD9A-B61F71BE601F}"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DD05DC-B7E9-4364-9B68-AEFE4287CD5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GB"/>
        </a:p>
      </dgm:t>
    </dgm:pt>
    <dgm:pt modelId="{C20D8793-DF67-4C2B-B2BC-34D6D34F5FE6}">
      <dgm:prSet phldrT="[Text]" custT="1"/>
      <dgm:spPr/>
      <dgm:t>
        <a:bodyPr/>
        <a:lstStyle/>
        <a:p>
          <a:r>
            <a:rPr lang="en-GB" sz="3200" dirty="0"/>
            <a:t>Surgery outcome</a:t>
          </a:r>
        </a:p>
      </dgm:t>
    </dgm:pt>
    <dgm:pt modelId="{98E5BE2A-1AD1-4481-B3B1-D2175EA1DEAC}" type="parTrans" cxnId="{2DD550E2-F06A-46DC-835C-472D95464591}">
      <dgm:prSet/>
      <dgm:spPr/>
      <dgm:t>
        <a:bodyPr/>
        <a:lstStyle/>
        <a:p>
          <a:endParaRPr lang="en-GB"/>
        </a:p>
      </dgm:t>
    </dgm:pt>
    <dgm:pt modelId="{B7433BC8-A569-47EA-9E8C-61F486767162}" type="sibTrans" cxnId="{2DD550E2-F06A-46DC-835C-472D95464591}">
      <dgm:prSet/>
      <dgm:spPr/>
      <dgm:t>
        <a:bodyPr/>
        <a:lstStyle/>
        <a:p>
          <a:endParaRPr lang="en-GB"/>
        </a:p>
      </dgm:t>
    </dgm:pt>
    <dgm:pt modelId="{236DF1F9-A125-4F08-9DCB-797E787A2F7E}">
      <dgm:prSet phldrT="[Text]" custT="1"/>
      <dgm:spPr/>
      <dgm:t>
        <a:bodyPr/>
        <a:lstStyle/>
        <a:p>
          <a:r>
            <a:rPr lang="en-GB" sz="3200" dirty="0"/>
            <a:t>uneventful</a:t>
          </a:r>
        </a:p>
      </dgm:t>
    </dgm:pt>
    <dgm:pt modelId="{8662F787-4CEE-4845-BBB7-72388EB03FE8}" type="parTrans" cxnId="{11942201-AC07-4D79-8DDD-55D461481BE2}">
      <dgm:prSet/>
      <dgm:spPr/>
      <dgm:t>
        <a:bodyPr/>
        <a:lstStyle/>
        <a:p>
          <a:endParaRPr lang="en-GB"/>
        </a:p>
      </dgm:t>
    </dgm:pt>
    <dgm:pt modelId="{DC62750C-1A6B-4205-AE69-637F18FDCD22}" type="sibTrans" cxnId="{11942201-AC07-4D79-8DDD-55D461481BE2}">
      <dgm:prSet/>
      <dgm:spPr/>
      <dgm:t>
        <a:bodyPr/>
        <a:lstStyle/>
        <a:p>
          <a:endParaRPr lang="en-GB"/>
        </a:p>
      </dgm:t>
    </dgm:pt>
    <dgm:pt modelId="{CBD6BBD1-F871-4B70-BBC4-BB9A945C32F9}">
      <dgm:prSet phldrT="[Text]" custT="1"/>
      <dgm:spPr/>
      <dgm:t>
        <a:bodyPr/>
        <a:lstStyle/>
        <a:p>
          <a:r>
            <a:rPr lang="en-GB" sz="2400" dirty="0"/>
            <a:t>Disc from recovery </a:t>
          </a:r>
          <a:r>
            <a:rPr lang="en-GB" sz="2400" dirty="0">
              <a:solidFill>
                <a:schemeClr val="accent2"/>
              </a:solidFill>
            </a:rPr>
            <a:t>(Room 4)</a:t>
          </a:r>
        </a:p>
        <a:p>
          <a:r>
            <a:rPr lang="en-GB" sz="2400" dirty="0">
              <a:solidFill>
                <a:schemeClr val="tx1"/>
              </a:solidFill>
            </a:rPr>
            <a:t>Post op – Advice/Meds/</a:t>
          </a:r>
        </a:p>
        <a:p>
          <a:r>
            <a:rPr lang="en-GB" sz="2400" dirty="0">
              <a:solidFill>
                <a:schemeClr val="tx1"/>
              </a:solidFill>
            </a:rPr>
            <a:t>follow up details</a:t>
          </a:r>
        </a:p>
      </dgm:t>
    </dgm:pt>
    <dgm:pt modelId="{5B9604E4-06DD-4072-9554-34D0703F53A8}" type="parTrans" cxnId="{E4646AD5-4E00-4991-9D46-676F46F81AB8}">
      <dgm:prSet/>
      <dgm:spPr/>
      <dgm:t>
        <a:bodyPr/>
        <a:lstStyle/>
        <a:p>
          <a:endParaRPr lang="en-GB"/>
        </a:p>
      </dgm:t>
    </dgm:pt>
    <dgm:pt modelId="{6ACC004E-AD9E-4123-9278-69F383564652}" type="sibTrans" cxnId="{E4646AD5-4E00-4991-9D46-676F46F81AB8}">
      <dgm:prSet/>
      <dgm:spPr/>
      <dgm:t>
        <a:bodyPr/>
        <a:lstStyle/>
        <a:p>
          <a:endParaRPr lang="en-GB"/>
        </a:p>
      </dgm:t>
    </dgm:pt>
    <dgm:pt modelId="{657A6E82-F13A-46FB-A2C3-57256858C974}">
      <dgm:prSet phldrT="[Text]" custT="1"/>
      <dgm:spPr/>
      <dgm:t>
        <a:bodyPr/>
        <a:lstStyle/>
        <a:p>
          <a:r>
            <a:rPr lang="en-GB" sz="3200" dirty="0"/>
            <a:t>eventful</a:t>
          </a:r>
        </a:p>
      </dgm:t>
    </dgm:pt>
    <dgm:pt modelId="{4195ECD6-428B-4E9D-9466-F6E025377FAC}" type="parTrans" cxnId="{E06A9C5A-0A67-4144-BC3A-DC35FCB00351}">
      <dgm:prSet/>
      <dgm:spPr/>
      <dgm:t>
        <a:bodyPr/>
        <a:lstStyle/>
        <a:p>
          <a:endParaRPr lang="en-GB"/>
        </a:p>
      </dgm:t>
    </dgm:pt>
    <dgm:pt modelId="{94D26ED9-AD66-4B3A-A7A9-2F0B005935F6}" type="sibTrans" cxnId="{E06A9C5A-0A67-4144-BC3A-DC35FCB00351}">
      <dgm:prSet/>
      <dgm:spPr/>
      <dgm:t>
        <a:bodyPr/>
        <a:lstStyle/>
        <a:p>
          <a:endParaRPr lang="en-GB"/>
        </a:p>
      </dgm:t>
    </dgm:pt>
    <dgm:pt modelId="{0AFDE26F-53EE-46BA-B280-16E74E2803DC}">
      <dgm:prSet phldrT="[Text]" custT="1"/>
      <dgm:spPr/>
      <dgm:t>
        <a:bodyPr/>
        <a:lstStyle/>
        <a:p>
          <a:r>
            <a:rPr lang="en-GB" sz="2400" dirty="0"/>
            <a:t>Admission</a:t>
          </a:r>
        </a:p>
        <a:p>
          <a:r>
            <a:rPr lang="en-GB" sz="2400" dirty="0"/>
            <a:t>Follow up</a:t>
          </a:r>
        </a:p>
      </dgm:t>
    </dgm:pt>
    <dgm:pt modelId="{6944A0BC-7310-4BC2-88F4-483E1FC3A9E3}" type="parTrans" cxnId="{79DB0C88-C4CD-4E5B-B5AB-CD6250EDA429}">
      <dgm:prSet/>
      <dgm:spPr/>
      <dgm:t>
        <a:bodyPr/>
        <a:lstStyle/>
        <a:p>
          <a:endParaRPr lang="en-GB"/>
        </a:p>
      </dgm:t>
    </dgm:pt>
    <dgm:pt modelId="{DE8CAADA-7078-41B4-BE5E-6915053032B4}" type="sibTrans" cxnId="{79DB0C88-C4CD-4E5B-B5AB-CD6250EDA429}">
      <dgm:prSet/>
      <dgm:spPr/>
      <dgm:t>
        <a:bodyPr/>
        <a:lstStyle/>
        <a:p>
          <a:endParaRPr lang="en-GB"/>
        </a:p>
      </dgm:t>
    </dgm:pt>
    <dgm:pt modelId="{D7E51EA6-6D61-4CDF-9927-11FA1EDFB2A1}">
      <dgm:prSet custT="1"/>
      <dgm:spPr/>
      <dgm:t>
        <a:bodyPr/>
        <a:lstStyle/>
        <a:p>
          <a:endParaRPr lang="en-GB" sz="2800" dirty="0"/>
        </a:p>
        <a:p>
          <a:r>
            <a:rPr lang="en-GB" sz="2400" dirty="0"/>
            <a:t>3 week </a:t>
          </a:r>
          <a:r>
            <a:rPr lang="en-GB" sz="2400" dirty="0" err="1"/>
            <a:t>tel</a:t>
          </a:r>
          <a:r>
            <a:rPr lang="en-GB" sz="2400" dirty="0"/>
            <a:t> follow up</a:t>
          </a:r>
        </a:p>
        <a:p>
          <a:r>
            <a:rPr lang="en-GB" sz="2400" dirty="0"/>
            <a:t>Nurse led structured call</a:t>
          </a:r>
        </a:p>
        <a:p>
          <a:r>
            <a:rPr lang="en-GB" sz="2400" dirty="0"/>
            <a:t>Advice to see optician</a:t>
          </a:r>
        </a:p>
        <a:p>
          <a:endParaRPr lang="en-GB" sz="4900" dirty="0"/>
        </a:p>
      </dgm:t>
    </dgm:pt>
    <dgm:pt modelId="{6FE67A0F-6C52-4B14-851A-8B64A5E4F20B}" type="parTrans" cxnId="{500DD854-27D4-4D8E-BFD3-598BDBD31F54}">
      <dgm:prSet/>
      <dgm:spPr/>
      <dgm:t>
        <a:bodyPr/>
        <a:lstStyle/>
        <a:p>
          <a:endParaRPr lang="en-GB"/>
        </a:p>
      </dgm:t>
    </dgm:pt>
    <dgm:pt modelId="{FA05233E-7F28-41C0-B563-7DFE2B61E9BB}" type="sibTrans" cxnId="{500DD854-27D4-4D8E-BFD3-598BDBD31F54}">
      <dgm:prSet/>
      <dgm:spPr/>
      <dgm:t>
        <a:bodyPr/>
        <a:lstStyle/>
        <a:p>
          <a:endParaRPr lang="en-GB"/>
        </a:p>
      </dgm:t>
    </dgm:pt>
    <dgm:pt modelId="{45007FC9-0EA2-4CEC-8E80-0F5DF04F1305}" type="pres">
      <dgm:prSet presAssocID="{97DD05DC-B7E9-4364-9B68-AEFE4287CD55}" presName="hierChild1" presStyleCnt="0">
        <dgm:presLayoutVars>
          <dgm:chPref val="1"/>
          <dgm:dir/>
          <dgm:animOne val="branch"/>
          <dgm:animLvl val="lvl"/>
          <dgm:resizeHandles/>
        </dgm:presLayoutVars>
      </dgm:prSet>
      <dgm:spPr/>
    </dgm:pt>
    <dgm:pt modelId="{8637D423-240F-4633-A7D1-183A543580C3}" type="pres">
      <dgm:prSet presAssocID="{C20D8793-DF67-4C2B-B2BC-34D6D34F5FE6}" presName="hierRoot1" presStyleCnt="0"/>
      <dgm:spPr/>
    </dgm:pt>
    <dgm:pt modelId="{3EB8A7A0-6FAA-471C-B6A7-C6BCE64BCAD6}" type="pres">
      <dgm:prSet presAssocID="{C20D8793-DF67-4C2B-B2BC-34D6D34F5FE6}" presName="composite" presStyleCnt="0"/>
      <dgm:spPr/>
    </dgm:pt>
    <dgm:pt modelId="{DF6A37E4-2A55-4380-9680-71DEE201E14E}" type="pres">
      <dgm:prSet presAssocID="{C20D8793-DF67-4C2B-B2BC-34D6D34F5FE6}" presName="background" presStyleLbl="node0" presStyleIdx="0" presStyleCnt="1"/>
      <dgm:spPr/>
    </dgm:pt>
    <dgm:pt modelId="{3160931E-F5A9-4D76-86CE-6475BE9B4921}" type="pres">
      <dgm:prSet presAssocID="{C20D8793-DF67-4C2B-B2BC-34D6D34F5FE6}" presName="text" presStyleLbl="fgAcc0" presStyleIdx="0" presStyleCnt="1" custScaleX="220647" custScaleY="40206" custLinFactNeighborY="-2698">
        <dgm:presLayoutVars>
          <dgm:chPref val="3"/>
        </dgm:presLayoutVars>
      </dgm:prSet>
      <dgm:spPr/>
    </dgm:pt>
    <dgm:pt modelId="{B6EE9AC6-D839-435E-8139-0164CA5ED5C0}" type="pres">
      <dgm:prSet presAssocID="{C20D8793-DF67-4C2B-B2BC-34D6D34F5FE6}" presName="hierChild2" presStyleCnt="0"/>
      <dgm:spPr/>
    </dgm:pt>
    <dgm:pt modelId="{9BABE3E2-AE3F-4A02-886A-CC5055F24101}" type="pres">
      <dgm:prSet presAssocID="{8662F787-4CEE-4845-BBB7-72388EB03FE8}" presName="Name10" presStyleLbl="parChTrans1D2" presStyleIdx="0" presStyleCnt="2"/>
      <dgm:spPr/>
    </dgm:pt>
    <dgm:pt modelId="{069D9A76-4E9C-40AF-89A9-712F957DDA7A}" type="pres">
      <dgm:prSet presAssocID="{236DF1F9-A125-4F08-9DCB-797E787A2F7E}" presName="hierRoot2" presStyleCnt="0"/>
      <dgm:spPr/>
    </dgm:pt>
    <dgm:pt modelId="{9F6E1695-6599-4DF8-A46F-AC38D9BAD0C5}" type="pres">
      <dgm:prSet presAssocID="{236DF1F9-A125-4F08-9DCB-797E787A2F7E}" presName="composite2" presStyleCnt="0"/>
      <dgm:spPr/>
    </dgm:pt>
    <dgm:pt modelId="{012E8E25-4AC6-4C75-B903-9EAA603F891F}" type="pres">
      <dgm:prSet presAssocID="{236DF1F9-A125-4F08-9DCB-797E787A2F7E}" presName="background2" presStyleLbl="node2" presStyleIdx="0" presStyleCnt="2"/>
      <dgm:spPr/>
    </dgm:pt>
    <dgm:pt modelId="{25BB5BE9-9B71-4733-AD43-80035EB331DF}" type="pres">
      <dgm:prSet presAssocID="{236DF1F9-A125-4F08-9DCB-797E787A2F7E}" presName="text2" presStyleLbl="fgAcc2" presStyleIdx="0" presStyleCnt="2" custScaleX="169091" custScaleY="31309" custLinFactNeighborX="2986" custLinFactNeighborY="1799">
        <dgm:presLayoutVars>
          <dgm:chPref val="3"/>
        </dgm:presLayoutVars>
      </dgm:prSet>
      <dgm:spPr/>
    </dgm:pt>
    <dgm:pt modelId="{8D96796A-F505-4636-A098-5BE0A42EEEAA}" type="pres">
      <dgm:prSet presAssocID="{236DF1F9-A125-4F08-9DCB-797E787A2F7E}" presName="hierChild3" presStyleCnt="0"/>
      <dgm:spPr/>
    </dgm:pt>
    <dgm:pt modelId="{1EA9490B-4433-4AB4-BB23-87329177C672}" type="pres">
      <dgm:prSet presAssocID="{5B9604E4-06DD-4072-9554-34D0703F53A8}" presName="Name17" presStyleLbl="parChTrans1D3" presStyleIdx="0" presStyleCnt="2"/>
      <dgm:spPr/>
    </dgm:pt>
    <dgm:pt modelId="{EED63642-E405-426D-B716-4A5C83029836}" type="pres">
      <dgm:prSet presAssocID="{CBD6BBD1-F871-4B70-BBC4-BB9A945C32F9}" presName="hierRoot3" presStyleCnt="0"/>
      <dgm:spPr/>
    </dgm:pt>
    <dgm:pt modelId="{81D3ADA4-560A-4D19-BB50-30E92C3F8F66}" type="pres">
      <dgm:prSet presAssocID="{CBD6BBD1-F871-4B70-BBC4-BB9A945C32F9}" presName="composite3" presStyleCnt="0"/>
      <dgm:spPr/>
    </dgm:pt>
    <dgm:pt modelId="{76AE54FA-9BFF-485A-8A5E-5AB738959B93}" type="pres">
      <dgm:prSet presAssocID="{CBD6BBD1-F871-4B70-BBC4-BB9A945C32F9}" presName="background3" presStyleLbl="node3" presStyleIdx="0" presStyleCnt="2"/>
      <dgm:spPr/>
    </dgm:pt>
    <dgm:pt modelId="{F18EA36D-BFE5-4383-8008-3F4A90C08F1D}" type="pres">
      <dgm:prSet presAssocID="{CBD6BBD1-F871-4B70-BBC4-BB9A945C32F9}" presName="text3" presStyleLbl="fgAcc3" presStyleIdx="0" presStyleCnt="2" custScaleX="199652" custScaleY="90594">
        <dgm:presLayoutVars>
          <dgm:chPref val="3"/>
        </dgm:presLayoutVars>
      </dgm:prSet>
      <dgm:spPr/>
    </dgm:pt>
    <dgm:pt modelId="{ED3BBA3E-58C6-4614-9EC7-BE5A6BCA63F3}" type="pres">
      <dgm:prSet presAssocID="{CBD6BBD1-F871-4B70-BBC4-BB9A945C32F9}" presName="hierChild4" presStyleCnt="0"/>
      <dgm:spPr/>
    </dgm:pt>
    <dgm:pt modelId="{C83511A3-A211-4B9E-940C-AB1FB0C38F53}" type="pres">
      <dgm:prSet presAssocID="{6FE67A0F-6C52-4B14-851A-8B64A5E4F20B}" presName="Name23" presStyleLbl="parChTrans1D4" presStyleIdx="0" presStyleCnt="1"/>
      <dgm:spPr/>
    </dgm:pt>
    <dgm:pt modelId="{8FCA0CA9-A97D-4C5A-B783-A53B02074F79}" type="pres">
      <dgm:prSet presAssocID="{D7E51EA6-6D61-4CDF-9927-11FA1EDFB2A1}" presName="hierRoot4" presStyleCnt="0"/>
      <dgm:spPr/>
    </dgm:pt>
    <dgm:pt modelId="{74A31374-05DA-4DD0-A599-421AE6BCCD06}" type="pres">
      <dgm:prSet presAssocID="{D7E51EA6-6D61-4CDF-9927-11FA1EDFB2A1}" presName="composite4" presStyleCnt="0"/>
      <dgm:spPr/>
    </dgm:pt>
    <dgm:pt modelId="{1E86353E-B241-4634-8D05-4D602D45A569}" type="pres">
      <dgm:prSet presAssocID="{D7E51EA6-6D61-4CDF-9927-11FA1EDFB2A1}" presName="background4" presStyleLbl="node4" presStyleIdx="0" presStyleCnt="1"/>
      <dgm:spPr/>
    </dgm:pt>
    <dgm:pt modelId="{CC8A27A2-AC91-4561-B2D9-B1EA1FBFDBB8}" type="pres">
      <dgm:prSet presAssocID="{D7E51EA6-6D61-4CDF-9927-11FA1EDFB2A1}" presName="text4" presStyleLbl="fgAcc4" presStyleIdx="0" presStyleCnt="1" custScaleX="198141" custScaleY="117966">
        <dgm:presLayoutVars>
          <dgm:chPref val="3"/>
        </dgm:presLayoutVars>
      </dgm:prSet>
      <dgm:spPr/>
    </dgm:pt>
    <dgm:pt modelId="{7B5051F5-877A-442F-AD2A-2FC2D92B041E}" type="pres">
      <dgm:prSet presAssocID="{D7E51EA6-6D61-4CDF-9927-11FA1EDFB2A1}" presName="hierChild5" presStyleCnt="0"/>
      <dgm:spPr/>
    </dgm:pt>
    <dgm:pt modelId="{379FB87D-77EC-4630-9AB7-B87F0F54B6CE}" type="pres">
      <dgm:prSet presAssocID="{4195ECD6-428B-4E9D-9466-F6E025377FAC}" presName="Name10" presStyleLbl="parChTrans1D2" presStyleIdx="1" presStyleCnt="2"/>
      <dgm:spPr/>
    </dgm:pt>
    <dgm:pt modelId="{691DDDB3-C280-47F3-83DB-C6A95D45CBC7}" type="pres">
      <dgm:prSet presAssocID="{657A6E82-F13A-46FB-A2C3-57256858C974}" presName="hierRoot2" presStyleCnt="0"/>
      <dgm:spPr/>
    </dgm:pt>
    <dgm:pt modelId="{A1DD527F-67AE-4484-9794-44F4AC4DBE13}" type="pres">
      <dgm:prSet presAssocID="{657A6E82-F13A-46FB-A2C3-57256858C974}" presName="composite2" presStyleCnt="0"/>
      <dgm:spPr/>
    </dgm:pt>
    <dgm:pt modelId="{0806F49A-0655-4854-B821-65C2E072C480}" type="pres">
      <dgm:prSet presAssocID="{657A6E82-F13A-46FB-A2C3-57256858C974}" presName="background2" presStyleLbl="node2" presStyleIdx="1" presStyleCnt="2"/>
      <dgm:spPr/>
    </dgm:pt>
    <dgm:pt modelId="{45462919-F0BB-41D5-BD7A-20C3C900F60F}" type="pres">
      <dgm:prSet presAssocID="{657A6E82-F13A-46FB-A2C3-57256858C974}" presName="text2" presStyleLbl="fgAcc2" presStyleIdx="1" presStyleCnt="2" custScaleY="29941">
        <dgm:presLayoutVars>
          <dgm:chPref val="3"/>
        </dgm:presLayoutVars>
      </dgm:prSet>
      <dgm:spPr/>
    </dgm:pt>
    <dgm:pt modelId="{42311898-22D9-4B8B-BB30-93B52CBA0673}" type="pres">
      <dgm:prSet presAssocID="{657A6E82-F13A-46FB-A2C3-57256858C974}" presName="hierChild3" presStyleCnt="0"/>
      <dgm:spPr/>
    </dgm:pt>
    <dgm:pt modelId="{7D953891-9284-48A8-AA64-9C98E07F34CC}" type="pres">
      <dgm:prSet presAssocID="{6944A0BC-7310-4BC2-88F4-483E1FC3A9E3}" presName="Name17" presStyleLbl="parChTrans1D3" presStyleIdx="1" presStyleCnt="2"/>
      <dgm:spPr/>
    </dgm:pt>
    <dgm:pt modelId="{655F5799-2305-4E15-ACCD-D4715022FCA8}" type="pres">
      <dgm:prSet presAssocID="{0AFDE26F-53EE-46BA-B280-16E74E2803DC}" presName="hierRoot3" presStyleCnt="0"/>
      <dgm:spPr/>
    </dgm:pt>
    <dgm:pt modelId="{2BA50D4B-BAEA-4FC4-AA6A-EBA0D6E9D945}" type="pres">
      <dgm:prSet presAssocID="{0AFDE26F-53EE-46BA-B280-16E74E2803DC}" presName="composite3" presStyleCnt="0"/>
      <dgm:spPr/>
    </dgm:pt>
    <dgm:pt modelId="{D01EF0D8-6417-4093-A1F7-6148008D3AF7}" type="pres">
      <dgm:prSet presAssocID="{0AFDE26F-53EE-46BA-B280-16E74E2803DC}" presName="background3" presStyleLbl="node3" presStyleIdx="1" presStyleCnt="2"/>
      <dgm:spPr/>
    </dgm:pt>
    <dgm:pt modelId="{327A0843-B896-4861-828E-4078D88DCE25}" type="pres">
      <dgm:prSet presAssocID="{0AFDE26F-53EE-46BA-B280-16E74E2803DC}" presName="text3" presStyleLbl="fgAcc3" presStyleIdx="1" presStyleCnt="2" custScaleY="72533">
        <dgm:presLayoutVars>
          <dgm:chPref val="3"/>
        </dgm:presLayoutVars>
      </dgm:prSet>
      <dgm:spPr/>
    </dgm:pt>
    <dgm:pt modelId="{42CE0B01-C9DF-4A6C-B941-EED8B4F98049}" type="pres">
      <dgm:prSet presAssocID="{0AFDE26F-53EE-46BA-B280-16E74E2803DC}" presName="hierChild4" presStyleCnt="0"/>
      <dgm:spPr/>
    </dgm:pt>
  </dgm:ptLst>
  <dgm:cxnLst>
    <dgm:cxn modelId="{11942201-AC07-4D79-8DDD-55D461481BE2}" srcId="{C20D8793-DF67-4C2B-B2BC-34D6D34F5FE6}" destId="{236DF1F9-A125-4F08-9DCB-797E787A2F7E}" srcOrd="0" destOrd="0" parTransId="{8662F787-4CEE-4845-BBB7-72388EB03FE8}" sibTransId="{DC62750C-1A6B-4205-AE69-637F18FDCD22}"/>
    <dgm:cxn modelId="{675A5C02-66C6-4F7A-8D25-61FE2C46033C}" type="presOf" srcId="{0AFDE26F-53EE-46BA-B280-16E74E2803DC}" destId="{327A0843-B896-4861-828E-4078D88DCE25}" srcOrd="0" destOrd="0" presId="urn:microsoft.com/office/officeart/2005/8/layout/hierarchy1"/>
    <dgm:cxn modelId="{98367C08-F675-4AD0-BFD3-DDB98910B108}" type="presOf" srcId="{CBD6BBD1-F871-4B70-BBC4-BB9A945C32F9}" destId="{F18EA36D-BFE5-4383-8008-3F4A90C08F1D}" srcOrd="0" destOrd="0" presId="urn:microsoft.com/office/officeart/2005/8/layout/hierarchy1"/>
    <dgm:cxn modelId="{FA5DCB13-5F05-4A28-9647-C087D74B6CB1}" type="presOf" srcId="{6944A0BC-7310-4BC2-88F4-483E1FC3A9E3}" destId="{7D953891-9284-48A8-AA64-9C98E07F34CC}" srcOrd="0" destOrd="0" presId="urn:microsoft.com/office/officeart/2005/8/layout/hierarchy1"/>
    <dgm:cxn modelId="{2E037A23-DDDA-4985-A696-C94D0BFA6C46}" type="presOf" srcId="{5B9604E4-06DD-4072-9554-34D0703F53A8}" destId="{1EA9490B-4433-4AB4-BB23-87329177C672}" srcOrd="0" destOrd="0" presId="urn:microsoft.com/office/officeart/2005/8/layout/hierarchy1"/>
    <dgm:cxn modelId="{8CF75131-68D3-4ABB-A1B8-1A067085A686}" type="presOf" srcId="{4195ECD6-428B-4E9D-9466-F6E025377FAC}" destId="{379FB87D-77EC-4630-9AB7-B87F0F54B6CE}" srcOrd="0" destOrd="0" presId="urn:microsoft.com/office/officeart/2005/8/layout/hierarchy1"/>
    <dgm:cxn modelId="{4EC92473-A50B-47E1-BCF0-4205AE6FF563}" type="presOf" srcId="{8662F787-4CEE-4845-BBB7-72388EB03FE8}" destId="{9BABE3E2-AE3F-4A02-886A-CC5055F24101}" srcOrd="0" destOrd="0" presId="urn:microsoft.com/office/officeart/2005/8/layout/hierarchy1"/>
    <dgm:cxn modelId="{500DD854-27D4-4D8E-BFD3-598BDBD31F54}" srcId="{CBD6BBD1-F871-4B70-BBC4-BB9A945C32F9}" destId="{D7E51EA6-6D61-4CDF-9927-11FA1EDFB2A1}" srcOrd="0" destOrd="0" parTransId="{6FE67A0F-6C52-4B14-851A-8B64A5E4F20B}" sibTransId="{FA05233E-7F28-41C0-B563-7DFE2B61E9BB}"/>
    <dgm:cxn modelId="{E06A9C5A-0A67-4144-BC3A-DC35FCB00351}" srcId="{C20D8793-DF67-4C2B-B2BC-34D6D34F5FE6}" destId="{657A6E82-F13A-46FB-A2C3-57256858C974}" srcOrd="1" destOrd="0" parTransId="{4195ECD6-428B-4E9D-9466-F6E025377FAC}" sibTransId="{94D26ED9-AD66-4B3A-A7A9-2F0B005935F6}"/>
    <dgm:cxn modelId="{1C5BB17B-EC39-455D-B6B5-53A46E427BE4}" type="presOf" srcId="{D7E51EA6-6D61-4CDF-9927-11FA1EDFB2A1}" destId="{CC8A27A2-AC91-4561-B2D9-B1EA1FBFDBB8}" srcOrd="0" destOrd="0" presId="urn:microsoft.com/office/officeart/2005/8/layout/hierarchy1"/>
    <dgm:cxn modelId="{EB73FF7B-E34D-47BF-BF0D-51C903B256A4}" type="presOf" srcId="{6FE67A0F-6C52-4B14-851A-8B64A5E4F20B}" destId="{C83511A3-A211-4B9E-940C-AB1FB0C38F53}" srcOrd="0" destOrd="0" presId="urn:microsoft.com/office/officeart/2005/8/layout/hierarchy1"/>
    <dgm:cxn modelId="{6F10C387-5FA4-425F-97F9-287BC9B62197}" type="presOf" srcId="{C20D8793-DF67-4C2B-B2BC-34D6D34F5FE6}" destId="{3160931E-F5A9-4D76-86CE-6475BE9B4921}" srcOrd="0" destOrd="0" presId="urn:microsoft.com/office/officeart/2005/8/layout/hierarchy1"/>
    <dgm:cxn modelId="{79DB0C88-C4CD-4E5B-B5AB-CD6250EDA429}" srcId="{657A6E82-F13A-46FB-A2C3-57256858C974}" destId="{0AFDE26F-53EE-46BA-B280-16E74E2803DC}" srcOrd="0" destOrd="0" parTransId="{6944A0BC-7310-4BC2-88F4-483E1FC3A9E3}" sibTransId="{DE8CAADA-7078-41B4-BE5E-6915053032B4}"/>
    <dgm:cxn modelId="{D1A0C3A6-51F6-4973-AB12-8EC4E56DD19D}" type="presOf" srcId="{657A6E82-F13A-46FB-A2C3-57256858C974}" destId="{45462919-F0BB-41D5-BD7A-20C3C900F60F}" srcOrd="0" destOrd="0" presId="urn:microsoft.com/office/officeart/2005/8/layout/hierarchy1"/>
    <dgm:cxn modelId="{550500BA-262A-4B94-BD37-C9E3037624CA}" type="presOf" srcId="{236DF1F9-A125-4F08-9DCB-797E787A2F7E}" destId="{25BB5BE9-9B71-4733-AD43-80035EB331DF}" srcOrd="0" destOrd="0" presId="urn:microsoft.com/office/officeart/2005/8/layout/hierarchy1"/>
    <dgm:cxn modelId="{E4646AD5-4E00-4991-9D46-676F46F81AB8}" srcId="{236DF1F9-A125-4F08-9DCB-797E787A2F7E}" destId="{CBD6BBD1-F871-4B70-BBC4-BB9A945C32F9}" srcOrd="0" destOrd="0" parTransId="{5B9604E4-06DD-4072-9554-34D0703F53A8}" sibTransId="{6ACC004E-AD9E-4123-9278-69F383564652}"/>
    <dgm:cxn modelId="{0F6609D7-2DA1-45AB-B062-32701AC5BFAE}" type="presOf" srcId="{97DD05DC-B7E9-4364-9B68-AEFE4287CD55}" destId="{45007FC9-0EA2-4CEC-8E80-0F5DF04F1305}" srcOrd="0" destOrd="0" presId="urn:microsoft.com/office/officeart/2005/8/layout/hierarchy1"/>
    <dgm:cxn modelId="{2DD550E2-F06A-46DC-835C-472D95464591}" srcId="{97DD05DC-B7E9-4364-9B68-AEFE4287CD55}" destId="{C20D8793-DF67-4C2B-B2BC-34D6D34F5FE6}" srcOrd="0" destOrd="0" parTransId="{98E5BE2A-1AD1-4481-B3B1-D2175EA1DEAC}" sibTransId="{B7433BC8-A569-47EA-9E8C-61F486767162}"/>
    <dgm:cxn modelId="{0D0F7599-8845-4898-8FE3-40BF0BA0BA73}" type="presParOf" srcId="{45007FC9-0EA2-4CEC-8E80-0F5DF04F1305}" destId="{8637D423-240F-4633-A7D1-183A543580C3}" srcOrd="0" destOrd="0" presId="urn:microsoft.com/office/officeart/2005/8/layout/hierarchy1"/>
    <dgm:cxn modelId="{64829576-FD0B-46FE-B173-A6ADFB6F97FB}" type="presParOf" srcId="{8637D423-240F-4633-A7D1-183A543580C3}" destId="{3EB8A7A0-6FAA-471C-B6A7-C6BCE64BCAD6}" srcOrd="0" destOrd="0" presId="urn:microsoft.com/office/officeart/2005/8/layout/hierarchy1"/>
    <dgm:cxn modelId="{BAA5EF72-9045-4803-B8A3-004E00061A44}" type="presParOf" srcId="{3EB8A7A0-6FAA-471C-B6A7-C6BCE64BCAD6}" destId="{DF6A37E4-2A55-4380-9680-71DEE201E14E}" srcOrd="0" destOrd="0" presId="urn:microsoft.com/office/officeart/2005/8/layout/hierarchy1"/>
    <dgm:cxn modelId="{4E781916-EFBA-40AD-A125-CD29EF434A49}" type="presParOf" srcId="{3EB8A7A0-6FAA-471C-B6A7-C6BCE64BCAD6}" destId="{3160931E-F5A9-4D76-86CE-6475BE9B4921}" srcOrd="1" destOrd="0" presId="urn:microsoft.com/office/officeart/2005/8/layout/hierarchy1"/>
    <dgm:cxn modelId="{94723C2A-C09A-4CEA-84C6-3228488076C2}" type="presParOf" srcId="{8637D423-240F-4633-A7D1-183A543580C3}" destId="{B6EE9AC6-D839-435E-8139-0164CA5ED5C0}" srcOrd="1" destOrd="0" presId="urn:microsoft.com/office/officeart/2005/8/layout/hierarchy1"/>
    <dgm:cxn modelId="{0692444C-8B1C-44B3-82FD-190B7A8354A0}" type="presParOf" srcId="{B6EE9AC6-D839-435E-8139-0164CA5ED5C0}" destId="{9BABE3E2-AE3F-4A02-886A-CC5055F24101}" srcOrd="0" destOrd="0" presId="urn:microsoft.com/office/officeart/2005/8/layout/hierarchy1"/>
    <dgm:cxn modelId="{EA4BB886-C1D7-4C95-9D8C-39679E928542}" type="presParOf" srcId="{B6EE9AC6-D839-435E-8139-0164CA5ED5C0}" destId="{069D9A76-4E9C-40AF-89A9-712F957DDA7A}" srcOrd="1" destOrd="0" presId="urn:microsoft.com/office/officeart/2005/8/layout/hierarchy1"/>
    <dgm:cxn modelId="{1066D9F5-9D82-49F2-815F-D76E700561A1}" type="presParOf" srcId="{069D9A76-4E9C-40AF-89A9-712F957DDA7A}" destId="{9F6E1695-6599-4DF8-A46F-AC38D9BAD0C5}" srcOrd="0" destOrd="0" presId="urn:microsoft.com/office/officeart/2005/8/layout/hierarchy1"/>
    <dgm:cxn modelId="{04AD9CF8-9ABF-4459-A0C7-41735184C1A4}" type="presParOf" srcId="{9F6E1695-6599-4DF8-A46F-AC38D9BAD0C5}" destId="{012E8E25-4AC6-4C75-B903-9EAA603F891F}" srcOrd="0" destOrd="0" presId="urn:microsoft.com/office/officeart/2005/8/layout/hierarchy1"/>
    <dgm:cxn modelId="{D3417058-934F-43BF-B8B3-FE1B77175D69}" type="presParOf" srcId="{9F6E1695-6599-4DF8-A46F-AC38D9BAD0C5}" destId="{25BB5BE9-9B71-4733-AD43-80035EB331DF}" srcOrd="1" destOrd="0" presId="urn:microsoft.com/office/officeart/2005/8/layout/hierarchy1"/>
    <dgm:cxn modelId="{0ED3CE32-B21B-4D9B-BF9A-465D33B82825}" type="presParOf" srcId="{069D9A76-4E9C-40AF-89A9-712F957DDA7A}" destId="{8D96796A-F505-4636-A098-5BE0A42EEEAA}" srcOrd="1" destOrd="0" presId="urn:microsoft.com/office/officeart/2005/8/layout/hierarchy1"/>
    <dgm:cxn modelId="{A83FDB5D-F04C-4CA9-A281-D304C9079C44}" type="presParOf" srcId="{8D96796A-F505-4636-A098-5BE0A42EEEAA}" destId="{1EA9490B-4433-4AB4-BB23-87329177C672}" srcOrd="0" destOrd="0" presId="urn:microsoft.com/office/officeart/2005/8/layout/hierarchy1"/>
    <dgm:cxn modelId="{7F73E2EA-AD53-427C-84CA-0EE717DF9E2F}" type="presParOf" srcId="{8D96796A-F505-4636-A098-5BE0A42EEEAA}" destId="{EED63642-E405-426D-B716-4A5C83029836}" srcOrd="1" destOrd="0" presId="urn:microsoft.com/office/officeart/2005/8/layout/hierarchy1"/>
    <dgm:cxn modelId="{C82ACEE8-1311-467D-9CC2-2430DD9BD5D1}" type="presParOf" srcId="{EED63642-E405-426D-B716-4A5C83029836}" destId="{81D3ADA4-560A-4D19-BB50-30E92C3F8F66}" srcOrd="0" destOrd="0" presId="urn:microsoft.com/office/officeart/2005/8/layout/hierarchy1"/>
    <dgm:cxn modelId="{5AC0F687-1B21-45DB-8674-054083E18BAF}" type="presParOf" srcId="{81D3ADA4-560A-4D19-BB50-30E92C3F8F66}" destId="{76AE54FA-9BFF-485A-8A5E-5AB738959B93}" srcOrd="0" destOrd="0" presId="urn:microsoft.com/office/officeart/2005/8/layout/hierarchy1"/>
    <dgm:cxn modelId="{C15DB75E-FAD7-4B86-9730-97BD4D4D2250}" type="presParOf" srcId="{81D3ADA4-560A-4D19-BB50-30E92C3F8F66}" destId="{F18EA36D-BFE5-4383-8008-3F4A90C08F1D}" srcOrd="1" destOrd="0" presId="urn:microsoft.com/office/officeart/2005/8/layout/hierarchy1"/>
    <dgm:cxn modelId="{C7E2A38F-1EE4-4184-BA90-2C8F85DF0262}" type="presParOf" srcId="{EED63642-E405-426D-B716-4A5C83029836}" destId="{ED3BBA3E-58C6-4614-9EC7-BE5A6BCA63F3}" srcOrd="1" destOrd="0" presId="urn:microsoft.com/office/officeart/2005/8/layout/hierarchy1"/>
    <dgm:cxn modelId="{370597E4-EBF8-4EDD-AE3C-21464A5CCCAE}" type="presParOf" srcId="{ED3BBA3E-58C6-4614-9EC7-BE5A6BCA63F3}" destId="{C83511A3-A211-4B9E-940C-AB1FB0C38F53}" srcOrd="0" destOrd="0" presId="urn:microsoft.com/office/officeart/2005/8/layout/hierarchy1"/>
    <dgm:cxn modelId="{BFEAA06C-8441-4E3E-B721-C4856A92D324}" type="presParOf" srcId="{ED3BBA3E-58C6-4614-9EC7-BE5A6BCA63F3}" destId="{8FCA0CA9-A97D-4C5A-B783-A53B02074F79}" srcOrd="1" destOrd="0" presId="urn:microsoft.com/office/officeart/2005/8/layout/hierarchy1"/>
    <dgm:cxn modelId="{994A350C-6176-487A-B4A6-27CB9B94F376}" type="presParOf" srcId="{8FCA0CA9-A97D-4C5A-B783-A53B02074F79}" destId="{74A31374-05DA-4DD0-A599-421AE6BCCD06}" srcOrd="0" destOrd="0" presId="urn:microsoft.com/office/officeart/2005/8/layout/hierarchy1"/>
    <dgm:cxn modelId="{30F5239E-6C89-4841-B00D-BE1163CFC901}" type="presParOf" srcId="{74A31374-05DA-4DD0-A599-421AE6BCCD06}" destId="{1E86353E-B241-4634-8D05-4D602D45A569}" srcOrd="0" destOrd="0" presId="urn:microsoft.com/office/officeart/2005/8/layout/hierarchy1"/>
    <dgm:cxn modelId="{368E6F5E-E811-4146-B3A4-34F8FF232631}" type="presParOf" srcId="{74A31374-05DA-4DD0-A599-421AE6BCCD06}" destId="{CC8A27A2-AC91-4561-B2D9-B1EA1FBFDBB8}" srcOrd="1" destOrd="0" presId="urn:microsoft.com/office/officeart/2005/8/layout/hierarchy1"/>
    <dgm:cxn modelId="{7E40573B-7ABF-4416-801F-B3A36423F9C8}" type="presParOf" srcId="{8FCA0CA9-A97D-4C5A-B783-A53B02074F79}" destId="{7B5051F5-877A-442F-AD2A-2FC2D92B041E}" srcOrd="1" destOrd="0" presId="urn:microsoft.com/office/officeart/2005/8/layout/hierarchy1"/>
    <dgm:cxn modelId="{EF7771B1-89BB-4567-9D11-923953EC1AAF}" type="presParOf" srcId="{B6EE9AC6-D839-435E-8139-0164CA5ED5C0}" destId="{379FB87D-77EC-4630-9AB7-B87F0F54B6CE}" srcOrd="2" destOrd="0" presId="urn:microsoft.com/office/officeart/2005/8/layout/hierarchy1"/>
    <dgm:cxn modelId="{91C58A34-57FA-4D7E-80DA-C7E715826672}" type="presParOf" srcId="{B6EE9AC6-D839-435E-8139-0164CA5ED5C0}" destId="{691DDDB3-C280-47F3-83DB-C6A95D45CBC7}" srcOrd="3" destOrd="0" presId="urn:microsoft.com/office/officeart/2005/8/layout/hierarchy1"/>
    <dgm:cxn modelId="{2DF2A542-3DE8-4901-A41B-A65959966340}" type="presParOf" srcId="{691DDDB3-C280-47F3-83DB-C6A95D45CBC7}" destId="{A1DD527F-67AE-4484-9794-44F4AC4DBE13}" srcOrd="0" destOrd="0" presId="urn:microsoft.com/office/officeart/2005/8/layout/hierarchy1"/>
    <dgm:cxn modelId="{743FBDA2-3A46-4950-8BDF-C22F7A834B0C}" type="presParOf" srcId="{A1DD527F-67AE-4484-9794-44F4AC4DBE13}" destId="{0806F49A-0655-4854-B821-65C2E072C480}" srcOrd="0" destOrd="0" presId="urn:microsoft.com/office/officeart/2005/8/layout/hierarchy1"/>
    <dgm:cxn modelId="{866FD9F4-6178-4DA0-9938-73AEA8D2D2C2}" type="presParOf" srcId="{A1DD527F-67AE-4484-9794-44F4AC4DBE13}" destId="{45462919-F0BB-41D5-BD7A-20C3C900F60F}" srcOrd="1" destOrd="0" presId="urn:microsoft.com/office/officeart/2005/8/layout/hierarchy1"/>
    <dgm:cxn modelId="{5A7997CC-76C9-4DBE-8C4F-B341113E8B2F}" type="presParOf" srcId="{691DDDB3-C280-47F3-83DB-C6A95D45CBC7}" destId="{42311898-22D9-4B8B-BB30-93B52CBA0673}" srcOrd="1" destOrd="0" presId="urn:microsoft.com/office/officeart/2005/8/layout/hierarchy1"/>
    <dgm:cxn modelId="{4DD9EB0C-C713-4201-A455-19B377463566}" type="presParOf" srcId="{42311898-22D9-4B8B-BB30-93B52CBA0673}" destId="{7D953891-9284-48A8-AA64-9C98E07F34CC}" srcOrd="0" destOrd="0" presId="urn:microsoft.com/office/officeart/2005/8/layout/hierarchy1"/>
    <dgm:cxn modelId="{873E7BEB-F28B-4133-ABB4-64260246AEA0}" type="presParOf" srcId="{42311898-22D9-4B8B-BB30-93B52CBA0673}" destId="{655F5799-2305-4E15-ACCD-D4715022FCA8}" srcOrd="1" destOrd="0" presId="urn:microsoft.com/office/officeart/2005/8/layout/hierarchy1"/>
    <dgm:cxn modelId="{2F61E5CC-DD1C-4DA6-8054-8FDD02B0EDEA}" type="presParOf" srcId="{655F5799-2305-4E15-ACCD-D4715022FCA8}" destId="{2BA50D4B-BAEA-4FC4-AA6A-EBA0D6E9D945}" srcOrd="0" destOrd="0" presId="urn:microsoft.com/office/officeart/2005/8/layout/hierarchy1"/>
    <dgm:cxn modelId="{2B40471D-0077-4851-8C46-09AF25EBD47B}" type="presParOf" srcId="{2BA50D4B-BAEA-4FC4-AA6A-EBA0D6E9D945}" destId="{D01EF0D8-6417-4093-A1F7-6148008D3AF7}" srcOrd="0" destOrd="0" presId="urn:microsoft.com/office/officeart/2005/8/layout/hierarchy1"/>
    <dgm:cxn modelId="{0D599B31-F940-4D71-B02A-534B3A66F746}" type="presParOf" srcId="{2BA50D4B-BAEA-4FC4-AA6A-EBA0D6E9D945}" destId="{327A0843-B896-4861-828E-4078D88DCE25}" srcOrd="1" destOrd="0" presId="urn:microsoft.com/office/officeart/2005/8/layout/hierarchy1"/>
    <dgm:cxn modelId="{E37C3334-BBB2-4AD4-8755-787DAA137451}" type="presParOf" srcId="{655F5799-2305-4E15-ACCD-D4715022FCA8}" destId="{42CE0B01-C9DF-4A6C-B941-EED8B4F9804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4D95C9-A478-4D55-B2C5-0CEE7C63CFA9}"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49A692C2-4FA0-450D-ADAB-15E7FE409107}">
      <dgm:prSet phldrT="[Text]" custT="1"/>
      <dgm:spPr/>
      <dgm:t>
        <a:bodyPr/>
        <a:lstStyle/>
        <a:p>
          <a:r>
            <a:rPr lang="en-GB" sz="3600" dirty="0"/>
            <a:t>SEI</a:t>
          </a:r>
        </a:p>
      </dgm:t>
    </dgm:pt>
    <dgm:pt modelId="{A4481309-A599-475B-803B-B59123297551}" type="parTrans" cxnId="{B7F51C9D-DBBB-42D2-B496-303D711F8CE6}">
      <dgm:prSet/>
      <dgm:spPr/>
      <dgm:t>
        <a:bodyPr/>
        <a:lstStyle/>
        <a:p>
          <a:endParaRPr lang="en-GB"/>
        </a:p>
      </dgm:t>
    </dgm:pt>
    <dgm:pt modelId="{FFFF8169-86A2-4376-9688-948AA859281A}" type="sibTrans" cxnId="{B7F51C9D-DBBB-42D2-B496-303D711F8CE6}">
      <dgm:prSet/>
      <dgm:spPr/>
      <dgm:t>
        <a:bodyPr/>
        <a:lstStyle/>
        <a:p>
          <a:endParaRPr lang="en-GB"/>
        </a:p>
      </dgm:t>
    </dgm:pt>
    <dgm:pt modelId="{77511604-E636-4400-A085-E82523532BE3}">
      <dgm:prSet phldrT="[Text]" custT="1"/>
      <dgm:spPr/>
      <dgm:t>
        <a:bodyPr/>
        <a:lstStyle/>
        <a:p>
          <a:endParaRPr lang="en-GB" sz="3600" dirty="0"/>
        </a:p>
      </dgm:t>
    </dgm:pt>
    <dgm:pt modelId="{3B290558-6F15-4D8C-81AD-F7E066B09413}" type="parTrans" cxnId="{FEFFEC6A-1AD0-46EC-82D3-413EA350202D}">
      <dgm:prSet/>
      <dgm:spPr/>
      <dgm:t>
        <a:bodyPr/>
        <a:lstStyle/>
        <a:p>
          <a:endParaRPr lang="en-GB"/>
        </a:p>
      </dgm:t>
    </dgm:pt>
    <dgm:pt modelId="{755004E8-C250-4988-B1FC-83ED46F216B7}" type="sibTrans" cxnId="{FEFFEC6A-1AD0-46EC-82D3-413EA350202D}">
      <dgm:prSet/>
      <dgm:spPr/>
      <dgm:t>
        <a:bodyPr/>
        <a:lstStyle/>
        <a:p>
          <a:endParaRPr lang="en-GB"/>
        </a:p>
      </dgm:t>
    </dgm:pt>
    <dgm:pt modelId="{D161924F-131B-4730-B6B6-5A37C87830A0}">
      <dgm:prSet phldrT="[Text]" custT="1"/>
      <dgm:spPr/>
      <dgm:t>
        <a:bodyPr/>
        <a:lstStyle/>
        <a:p>
          <a:pPr>
            <a:buFont typeface="Courier New" panose="02070309020205020404" pitchFamily="49" charset="0"/>
            <a:buChar char="o"/>
          </a:pPr>
          <a:r>
            <a:rPr lang="en-GB" sz="2400" dirty="0"/>
            <a:t>SEI is a stand alone eye hospital</a:t>
          </a:r>
        </a:p>
        <a:p>
          <a:pPr>
            <a:buFont typeface="Courier New" panose="02070309020205020404" pitchFamily="49" charset="0"/>
            <a:buChar char="o"/>
          </a:pPr>
          <a:r>
            <a:rPr lang="en-GB" sz="2400" dirty="0"/>
            <a:t>Purpose built twin Cataract theatre</a:t>
          </a:r>
        </a:p>
        <a:p>
          <a:pPr>
            <a:buFont typeface="Courier New" panose="02070309020205020404" pitchFamily="49" charset="0"/>
            <a:buChar char="o"/>
          </a:pPr>
          <a:r>
            <a:rPr lang="en-GB" sz="2400" dirty="0"/>
            <a:t>Patient flow in mind</a:t>
          </a:r>
        </a:p>
        <a:p>
          <a:pPr>
            <a:buFont typeface="Courier New" panose="02070309020205020404" pitchFamily="49" charset="0"/>
            <a:buChar char="o"/>
          </a:pPr>
          <a:r>
            <a:rPr lang="en-GB" sz="2400" dirty="0"/>
            <a:t>Rooms/Space/Separate entrance and exit</a:t>
          </a:r>
        </a:p>
      </dgm:t>
    </dgm:pt>
    <dgm:pt modelId="{17C322BF-3215-456B-AC0B-49302E0D9EC4}" type="parTrans" cxnId="{12A4A8EA-9C75-4522-8FC0-8E519422B1FA}">
      <dgm:prSet/>
      <dgm:spPr/>
      <dgm:t>
        <a:bodyPr/>
        <a:lstStyle/>
        <a:p>
          <a:endParaRPr lang="en-GB"/>
        </a:p>
      </dgm:t>
    </dgm:pt>
    <dgm:pt modelId="{6D2144B6-EA8B-4E9F-A41F-6C4B4ABC7502}" type="sibTrans" cxnId="{12A4A8EA-9C75-4522-8FC0-8E519422B1FA}">
      <dgm:prSet/>
      <dgm:spPr/>
      <dgm:t>
        <a:bodyPr/>
        <a:lstStyle/>
        <a:p>
          <a:endParaRPr lang="en-GB"/>
        </a:p>
      </dgm:t>
    </dgm:pt>
    <dgm:pt modelId="{D9F9391A-F7B6-4074-8B0A-7182A359B4B8}">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sz="3600" dirty="0"/>
        </a:p>
        <a:p>
          <a:pPr marL="0" marR="0" lvl="0" indent="0" defTabSz="914400" eaLnBrk="1" fontAlgn="auto" latinLnBrk="0" hangingPunct="1">
            <a:lnSpc>
              <a:spcPct val="100000"/>
            </a:lnSpc>
            <a:spcBef>
              <a:spcPts val="0"/>
            </a:spcBef>
            <a:spcAft>
              <a:spcPts val="0"/>
            </a:spcAft>
            <a:buClrTx/>
            <a:buSzTx/>
            <a:buFontTx/>
            <a:buNone/>
            <a:tabLst/>
            <a:defRPr/>
          </a:pPr>
          <a:r>
            <a:rPr lang="en-GB" sz="3600" dirty="0"/>
            <a:t>Team</a:t>
          </a:r>
        </a:p>
        <a:p>
          <a:pPr lvl="0" defTabSz="1600200">
            <a:lnSpc>
              <a:spcPct val="90000"/>
            </a:lnSpc>
            <a:spcBef>
              <a:spcPct val="0"/>
            </a:spcBef>
            <a:spcAft>
              <a:spcPct val="35000"/>
            </a:spcAft>
          </a:pPr>
          <a:endParaRPr lang="en-GB" sz="3600" dirty="0"/>
        </a:p>
      </dgm:t>
    </dgm:pt>
    <dgm:pt modelId="{2D135764-D8F1-4F21-AED8-C85A077A0AB4}" type="parTrans" cxnId="{D2E70947-9FD4-43F3-8C41-9795DFA02561}">
      <dgm:prSet/>
      <dgm:spPr/>
      <dgm:t>
        <a:bodyPr/>
        <a:lstStyle/>
        <a:p>
          <a:endParaRPr lang="en-GB"/>
        </a:p>
      </dgm:t>
    </dgm:pt>
    <dgm:pt modelId="{015F0DBE-A345-4CFE-A9AF-95423B33EFD1}" type="sibTrans" cxnId="{D2E70947-9FD4-43F3-8C41-9795DFA02561}">
      <dgm:prSet/>
      <dgm:spPr/>
      <dgm:t>
        <a:bodyPr/>
        <a:lstStyle/>
        <a:p>
          <a:endParaRPr lang="en-GB"/>
        </a:p>
      </dgm:t>
    </dgm:pt>
    <dgm:pt modelId="{63709ECD-88C6-49CC-8D5A-691C448297A0}">
      <dgm:prSet phldrT="[Text]" custT="1"/>
      <dgm:spPr/>
      <dgm:t>
        <a:bodyPr/>
        <a:lstStyle/>
        <a:p>
          <a:endParaRPr lang="en-GB" sz="3600" dirty="0"/>
        </a:p>
      </dgm:t>
    </dgm:pt>
    <dgm:pt modelId="{5C4BCAF9-A92F-4B5E-A5F4-FF723ABB1EBA}" type="parTrans" cxnId="{8C2ADAD6-D610-4984-B36B-4210C40B794C}">
      <dgm:prSet/>
      <dgm:spPr/>
      <dgm:t>
        <a:bodyPr/>
        <a:lstStyle/>
        <a:p>
          <a:endParaRPr lang="en-GB"/>
        </a:p>
      </dgm:t>
    </dgm:pt>
    <dgm:pt modelId="{B583F25C-4566-4046-8072-2F3A9F4D038F}" type="sibTrans" cxnId="{8C2ADAD6-D610-4984-B36B-4210C40B794C}">
      <dgm:prSet/>
      <dgm:spPr/>
      <dgm:t>
        <a:bodyPr/>
        <a:lstStyle/>
        <a:p>
          <a:endParaRPr lang="en-GB"/>
        </a:p>
      </dgm:t>
    </dgm:pt>
    <dgm:pt modelId="{1099E5D2-2DCD-4CF2-B5A1-F6C0A6471EBB}">
      <dgm:prSet phldrT="[Text]" custT="1"/>
      <dgm:spPr/>
      <dgm:t>
        <a:bodyPr/>
        <a:lstStyle/>
        <a:p>
          <a:pPr>
            <a:buFont typeface="Courier New" panose="02070309020205020404" pitchFamily="49" charset="0"/>
            <a:buChar char="o"/>
          </a:pPr>
          <a:r>
            <a:rPr lang="en-GB" sz="2400" dirty="0"/>
            <a:t>Dedicated team of experienced Ophthalmic nurses </a:t>
          </a:r>
        </a:p>
        <a:p>
          <a:pPr>
            <a:buFont typeface="Courier New" panose="02070309020205020404" pitchFamily="49" charset="0"/>
            <a:buChar char="o"/>
          </a:pPr>
          <a:r>
            <a:rPr lang="en-GB" sz="2400" dirty="0"/>
            <a:t>Safe/ high volume cataract surgeons</a:t>
          </a:r>
        </a:p>
        <a:p>
          <a:pPr>
            <a:buFont typeface="Courier New" panose="02070309020205020404" pitchFamily="49" charset="0"/>
            <a:buChar char="o"/>
          </a:pPr>
          <a:r>
            <a:rPr lang="en-GB" sz="2400" dirty="0"/>
            <a:t>Lead by a team of Patient centred managers</a:t>
          </a:r>
        </a:p>
        <a:p>
          <a:pPr>
            <a:buFont typeface="Courier New" panose="02070309020205020404" pitchFamily="49" charset="0"/>
            <a:buChar char="o"/>
          </a:pPr>
          <a:r>
            <a:rPr lang="en-GB" sz="2400" dirty="0"/>
            <a:t>Enthusiastic Cataract service Lead</a:t>
          </a:r>
        </a:p>
        <a:p>
          <a:pPr>
            <a:buFont typeface="Courier New" panose="02070309020205020404" pitchFamily="49" charset="0"/>
            <a:buChar char="o"/>
          </a:pPr>
          <a:r>
            <a:rPr lang="en-GB" sz="2400" dirty="0"/>
            <a:t>Support of the directorate and trust</a:t>
          </a:r>
        </a:p>
        <a:p>
          <a:endParaRPr lang="en-GB" sz="2400" dirty="0"/>
        </a:p>
      </dgm:t>
    </dgm:pt>
    <dgm:pt modelId="{0BD11486-C6D5-48D2-8834-A59BD405332A}" type="parTrans" cxnId="{A5AAF847-7BC4-4A00-A05F-2D63E0DE3C81}">
      <dgm:prSet/>
      <dgm:spPr/>
      <dgm:t>
        <a:bodyPr/>
        <a:lstStyle/>
        <a:p>
          <a:endParaRPr lang="en-GB"/>
        </a:p>
      </dgm:t>
    </dgm:pt>
    <dgm:pt modelId="{D5E8C5A4-322D-46B6-B2B5-B7DB2802090E}" type="sibTrans" cxnId="{A5AAF847-7BC4-4A00-A05F-2D63E0DE3C81}">
      <dgm:prSet/>
      <dgm:spPr/>
      <dgm:t>
        <a:bodyPr/>
        <a:lstStyle/>
        <a:p>
          <a:endParaRPr lang="en-GB"/>
        </a:p>
      </dgm:t>
    </dgm:pt>
    <dgm:pt modelId="{1715BF07-6345-4DD2-800A-CB7AAE03AB66}">
      <dgm:prSet phldrT="[Text]" custT="1"/>
      <dgm:spPr/>
      <dgm:t>
        <a:bodyPr/>
        <a:lstStyle/>
        <a:p>
          <a:pPr>
            <a:buFont typeface="Courier New" panose="02070309020205020404" pitchFamily="49" charset="0"/>
            <a:buChar char="o"/>
          </a:pPr>
          <a:r>
            <a:rPr lang="en-GB" sz="2400" dirty="0"/>
            <a:t>Trial RUN</a:t>
          </a:r>
        </a:p>
        <a:p>
          <a:endParaRPr lang="en-GB" sz="2400" dirty="0"/>
        </a:p>
      </dgm:t>
    </dgm:pt>
    <dgm:pt modelId="{29D87891-E965-4FE7-839F-29BBEC5BF05B}" type="parTrans" cxnId="{E6C23035-521B-40F9-9DF5-BB046B5AE1F3}">
      <dgm:prSet/>
      <dgm:spPr/>
    </dgm:pt>
    <dgm:pt modelId="{1E750D91-987D-44D3-8F00-DD468386416A}" type="sibTrans" cxnId="{E6C23035-521B-40F9-9DF5-BB046B5AE1F3}">
      <dgm:prSet/>
      <dgm:spPr/>
    </dgm:pt>
    <dgm:pt modelId="{F52544A2-7614-4784-A1FF-11188925E67F}" type="pres">
      <dgm:prSet presAssocID="{524D95C9-A478-4D55-B2C5-0CEE7C63CFA9}" presName="Name0" presStyleCnt="0">
        <dgm:presLayoutVars>
          <dgm:chMax/>
          <dgm:chPref val="3"/>
          <dgm:dir/>
          <dgm:animOne val="branch"/>
          <dgm:animLvl val="lvl"/>
        </dgm:presLayoutVars>
      </dgm:prSet>
      <dgm:spPr/>
    </dgm:pt>
    <dgm:pt modelId="{895E21EC-803A-4716-9254-F4CE33CD0E82}" type="pres">
      <dgm:prSet presAssocID="{49A692C2-4FA0-450D-ADAB-15E7FE409107}" presName="composite" presStyleCnt="0"/>
      <dgm:spPr/>
    </dgm:pt>
    <dgm:pt modelId="{64A92EBE-5B74-4616-BB73-9186647B3399}" type="pres">
      <dgm:prSet presAssocID="{49A692C2-4FA0-450D-ADAB-15E7FE409107}" presName="FirstChild" presStyleLbl="revTx" presStyleIdx="0" presStyleCnt="4">
        <dgm:presLayoutVars>
          <dgm:chMax val="0"/>
          <dgm:chPref val="0"/>
          <dgm:bulletEnabled val="1"/>
        </dgm:presLayoutVars>
      </dgm:prSet>
      <dgm:spPr/>
    </dgm:pt>
    <dgm:pt modelId="{4F55B98E-DC72-4A0F-9CCD-0F8C34A53782}" type="pres">
      <dgm:prSet presAssocID="{49A692C2-4FA0-450D-ADAB-15E7FE409107}" presName="Parent" presStyleLbl="alignNode1" presStyleIdx="0" presStyleCnt="2" custLinFactNeighborX="1686" custLinFactNeighborY="1782">
        <dgm:presLayoutVars>
          <dgm:chMax val="3"/>
          <dgm:chPref val="3"/>
          <dgm:bulletEnabled val="1"/>
        </dgm:presLayoutVars>
      </dgm:prSet>
      <dgm:spPr/>
    </dgm:pt>
    <dgm:pt modelId="{C2C66945-A078-40D7-88EB-0CC695F4226E}" type="pres">
      <dgm:prSet presAssocID="{49A692C2-4FA0-450D-ADAB-15E7FE409107}" presName="Accent" presStyleLbl="parChTrans1D1" presStyleIdx="0" presStyleCnt="2"/>
      <dgm:spPr/>
    </dgm:pt>
    <dgm:pt modelId="{369E29C6-0195-4F56-A6BB-1C3040EF64D3}" type="pres">
      <dgm:prSet presAssocID="{49A692C2-4FA0-450D-ADAB-15E7FE409107}" presName="Child" presStyleLbl="revTx" presStyleIdx="1" presStyleCnt="4">
        <dgm:presLayoutVars>
          <dgm:chMax val="0"/>
          <dgm:chPref val="0"/>
          <dgm:bulletEnabled val="1"/>
        </dgm:presLayoutVars>
      </dgm:prSet>
      <dgm:spPr/>
    </dgm:pt>
    <dgm:pt modelId="{5F91FBF5-9D5F-400B-8A0B-147B51016125}" type="pres">
      <dgm:prSet presAssocID="{FFFF8169-86A2-4376-9688-948AA859281A}" presName="sibTrans" presStyleCnt="0"/>
      <dgm:spPr/>
    </dgm:pt>
    <dgm:pt modelId="{7114D0E7-B349-457D-BD19-9B7B532AA291}" type="pres">
      <dgm:prSet presAssocID="{D9F9391A-F7B6-4074-8B0A-7182A359B4B8}" presName="composite" presStyleCnt="0"/>
      <dgm:spPr/>
    </dgm:pt>
    <dgm:pt modelId="{D68E7F92-C4BA-403B-BC4B-8B2673E5E199}" type="pres">
      <dgm:prSet presAssocID="{D9F9391A-F7B6-4074-8B0A-7182A359B4B8}" presName="FirstChild" presStyleLbl="revTx" presStyleIdx="2" presStyleCnt="4">
        <dgm:presLayoutVars>
          <dgm:chMax val="0"/>
          <dgm:chPref val="0"/>
          <dgm:bulletEnabled val="1"/>
        </dgm:presLayoutVars>
      </dgm:prSet>
      <dgm:spPr/>
    </dgm:pt>
    <dgm:pt modelId="{6FB28D14-92F2-4DC6-ADEF-D2DEBF632497}" type="pres">
      <dgm:prSet presAssocID="{D9F9391A-F7B6-4074-8B0A-7182A359B4B8}" presName="Parent" presStyleLbl="alignNode1" presStyleIdx="1" presStyleCnt="2">
        <dgm:presLayoutVars>
          <dgm:chMax val="3"/>
          <dgm:chPref val="3"/>
          <dgm:bulletEnabled val="1"/>
        </dgm:presLayoutVars>
      </dgm:prSet>
      <dgm:spPr/>
    </dgm:pt>
    <dgm:pt modelId="{B15D3ECC-9D9A-498B-AAC7-4952192B7A1D}" type="pres">
      <dgm:prSet presAssocID="{D9F9391A-F7B6-4074-8B0A-7182A359B4B8}" presName="Accent" presStyleLbl="parChTrans1D1" presStyleIdx="1" presStyleCnt="2"/>
      <dgm:spPr/>
    </dgm:pt>
    <dgm:pt modelId="{9372C3FA-1BCE-4B46-BB2B-9881588EC8DA}" type="pres">
      <dgm:prSet presAssocID="{D9F9391A-F7B6-4074-8B0A-7182A359B4B8}" presName="Child" presStyleLbl="revTx" presStyleIdx="3" presStyleCnt="4">
        <dgm:presLayoutVars>
          <dgm:chMax val="0"/>
          <dgm:chPref val="0"/>
          <dgm:bulletEnabled val="1"/>
        </dgm:presLayoutVars>
      </dgm:prSet>
      <dgm:spPr/>
    </dgm:pt>
  </dgm:ptLst>
  <dgm:cxnLst>
    <dgm:cxn modelId="{E6374A15-01A5-4FAD-B373-D8C469736BDF}" type="presOf" srcId="{1099E5D2-2DCD-4CF2-B5A1-F6C0A6471EBB}" destId="{9372C3FA-1BCE-4B46-BB2B-9881588EC8DA}" srcOrd="0" destOrd="0" presId="urn:microsoft.com/office/officeart/2011/layout/TabList"/>
    <dgm:cxn modelId="{E6C23035-521B-40F9-9DF5-BB046B5AE1F3}" srcId="{49A692C2-4FA0-450D-ADAB-15E7FE409107}" destId="{1715BF07-6345-4DD2-800A-CB7AAE03AB66}" srcOrd="2" destOrd="0" parTransId="{29D87891-E965-4FE7-839F-29BBEC5BF05B}" sibTransId="{1E750D91-987D-44D3-8F00-DD468386416A}"/>
    <dgm:cxn modelId="{8AA6193B-9BE5-48D9-B3A6-5FD2EF00673D}" type="presOf" srcId="{77511604-E636-4400-A085-E82523532BE3}" destId="{64A92EBE-5B74-4616-BB73-9186647B3399}" srcOrd="0" destOrd="0" presId="urn:microsoft.com/office/officeart/2011/layout/TabList"/>
    <dgm:cxn modelId="{6B6A6841-131D-4B4A-A494-D7D3CBC2EFAF}" type="presOf" srcId="{1715BF07-6345-4DD2-800A-CB7AAE03AB66}" destId="{369E29C6-0195-4F56-A6BB-1C3040EF64D3}" srcOrd="0" destOrd="1" presId="urn:microsoft.com/office/officeart/2011/layout/TabList"/>
    <dgm:cxn modelId="{D2E70947-9FD4-43F3-8C41-9795DFA02561}" srcId="{524D95C9-A478-4D55-B2C5-0CEE7C63CFA9}" destId="{D9F9391A-F7B6-4074-8B0A-7182A359B4B8}" srcOrd="1" destOrd="0" parTransId="{2D135764-D8F1-4F21-AED8-C85A077A0AB4}" sibTransId="{015F0DBE-A345-4CFE-A9AF-95423B33EFD1}"/>
    <dgm:cxn modelId="{A5AAF847-7BC4-4A00-A05F-2D63E0DE3C81}" srcId="{D9F9391A-F7B6-4074-8B0A-7182A359B4B8}" destId="{1099E5D2-2DCD-4CF2-B5A1-F6C0A6471EBB}" srcOrd="1" destOrd="0" parTransId="{0BD11486-C6D5-48D2-8834-A59BD405332A}" sibTransId="{D5E8C5A4-322D-46B6-B2B5-B7DB2802090E}"/>
    <dgm:cxn modelId="{FEFFEC6A-1AD0-46EC-82D3-413EA350202D}" srcId="{49A692C2-4FA0-450D-ADAB-15E7FE409107}" destId="{77511604-E636-4400-A085-E82523532BE3}" srcOrd="0" destOrd="0" parTransId="{3B290558-6F15-4D8C-81AD-F7E066B09413}" sibTransId="{755004E8-C250-4988-B1FC-83ED46F216B7}"/>
    <dgm:cxn modelId="{58E0056B-96DA-4D6B-B859-62232618F01F}" type="presOf" srcId="{524D95C9-A478-4D55-B2C5-0CEE7C63CFA9}" destId="{F52544A2-7614-4784-A1FF-11188925E67F}" srcOrd="0" destOrd="0" presId="urn:microsoft.com/office/officeart/2011/layout/TabList"/>
    <dgm:cxn modelId="{B7F51C9D-DBBB-42D2-B496-303D711F8CE6}" srcId="{524D95C9-A478-4D55-B2C5-0CEE7C63CFA9}" destId="{49A692C2-4FA0-450D-ADAB-15E7FE409107}" srcOrd="0" destOrd="0" parTransId="{A4481309-A599-475B-803B-B59123297551}" sibTransId="{FFFF8169-86A2-4376-9688-948AA859281A}"/>
    <dgm:cxn modelId="{315304BF-AC68-412E-8C54-A01F80E61B41}" type="presOf" srcId="{49A692C2-4FA0-450D-ADAB-15E7FE409107}" destId="{4F55B98E-DC72-4A0F-9CCD-0F8C34A53782}" srcOrd="0" destOrd="0" presId="urn:microsoft.com/office/officeart/2011/layout/TabList"/>
    <dgm:cxn modelId="{4D595FD2-26DE-4A41-8AFF-37BDE9B2A425}" type="presOf" srcId="{63709ECD-88C6-49CC-8D5A-691C448297A0}" destId="{D68E7F92-C4BA-403B-BC4B-8B2673E5E199}" srcOrd="0" destOrd="0" presId="urn:microsoft.com/office/officeart/2011/layout/TabList"/>
    <dgm:cxn modelId="{8C2ADAD6-D610-4984-B36B-4210C40B794C}" srcId="{D9F9391A-F7B6-4074-8B0A-7182A359B4B8}" destId="{63709ECD-88C6-49CC-8D5A-691C448297A0}" srcOrd="0" destOrd="0" parTransId="{5C4BCAF9-A92F-4B5E-A5F4-FF723ABB1EBA}" sibTransId="{B583F25C-4566-4046-8072-2F3A9F4D038F}"/>
    <dgm:cxn modelId="{1BDA8EE1-ED3F-4707-ADCD-04437EDE34D1}" type="presOf" srcId="{D9F9391A-F7B6-4074-8B0A-7182A359B4B8}" destId="{6FB28D14-92F2-4DC6-ADEF-D2DEBF632497}" srcOrd="0" destOrd="0" presId="urn:microsoft.com/office/officeart/2011/layout/TabList"/>
    <dgm:cxn modelId="{563AAEE8-2E22-440F-B98C-C258296EB102}" type="presOf" srcId="{D161924F-131B-4730-B6B6-5A37C87830A0}" destId="{369E29C6-0195-4F56-A6BB-1C3040EF64D3}" srcOrd="0" destOrd="0" presId="urn:microsoft.com/office/officeart/2011/layout/TabList"/>
    <dgm:cxn modelId="{12A4A8EA-9C75-4522-8FC0-8E519422B1FA}" srcId="{49A692C2-4FA0-450D-ADAB-15E7FE409107}" destId="{D161924F-131B-4730-B6B6-5A37C87830A0}" srcOrd="1" destOrd="0" parTransId="{17C322BF-3215-456B-AC0B-49302E0D9EC4}" sibTransId="{6D2144B6-EA8B-4E9F-A41F-6C4B4ABC7502}"/>
    <dgm:cxn modelId="{D8319064-5BD1-490E-92EC-F53334B4161E}" type="presParOf" srcId="{F52544A2-7614-4784-A1FF-11188925E67F}" destId="{895E21EC-803A-4716-9254-F4CE33CD0E82}" srcOrd="0" destOrd="0" presId="urn:microsoft.com/office/officeart/2011/layout/TabList"/>
    <dgm:cxn modelId="{CCF46571-1A6A-411B-A05D-F0674B578885}" type="presParOf" srcId="{895E21EC-803A-4716-9254-F4CE33CD0E82}" destId="{64A92EBE-5B74-4616-BB73-9186647B3399}" srcOrd="0" destOrd="0" presId="urn:microsoft.com/office/officeart/2011/layout/TabList"/>
    <dgm:cxn modelId="{7CB5DE46-17C8-4FFC-A220-AD06B3D578A4}" type="presParOf" srcId="{895E21EC-803A-4716-9254-F4CE33CD0E82}" destId="{4F55B98E-DC72-4A0F-9CCD-0F8C34A53782}" srcOrd="1" destOrd="0" presId="urn:microsoft.com/office/officeart/2011/layout/TabList"/>
    <dgm:cxn modelId="{381490B0-4880-466D-95C9-A4C8304ED3CC}" type="presParOf" srcId="{895E21EC-803A-4716-9254-F4CE33CD0E82}" destId="{C2C66945-A078-40D7-88EB-0CC695F4226E}" srcOrd="2" destOrd="0" presId="urn:microsoft.com/office/officeart/2011/layout/TabList"/>
    <dgm:cxn modelId="{39A681A7-46F6-48E2-A9FB-84BE99CAE87A}" type="presParOf" srcId="{F52544A2-7614-4784-A1FF-11188925E67F}" destId="{369E29C6-0195-4F56-A6BB-1C3040EF64D3}" srcOrd="1" destOrd="0" presId="urn:microsoft.com/office/officeart/2011/layout/TabList"/>
    <dgm:cxn modelId="{791CB751-89C7-4306-A3F4-F9D96D2D26AC}" type="presParOf" srcId="{F52544A2-7614-4784-A1FF-11188925E67F}" destId="{5F91FBF5-9D5F-400B-8A0B-147B51016125}" srcOrd="2" destOrd="0" presId="urn:microsoft.com/office/officeart/2011/layout/TabList"/>
    <dgm:cxn modelId="{DB75220F-B377-404E-8F92-5E84675314AD}" type="presParOf" srcId="{F52544A2-7614-4784-A1FF-11188925E67F}" destId="{7114D0E7-B349-457D-BD19-9B7B532AA291}" srcOrd="3" destOrd="0" presId="urn:microsoft.com/office/officeart/2011/layout/TabList"/>
    <dgm:cxn modelId="{3139A561-733A-4BF6-8333-F0257FD62329}" type="presParOf" srcId="{7114D0E7-B349-457D-BD19-9B7B532AA291}" destId="{D68E7F92-C4BA-403B-BC4B-8B2673E5E199}" srcOrd="0" destOrd="0" presId="urn:microsoft.com/office/officeart/2011/layout/TabList"/>
    <dgm:cxn modelId="{93BF5D29-3A46-46C4-9663-F99BAC3A2463}" type="presParOf" srcId="{7114D0E7-B349-457D-BD19-9B7B532AA291}" destId="{6FB28D14-92F2-4DC6-ADEF-D2DEBF632497}" srcOrd="1" destOrd="0" presId="urn:microsoft.com/office/officeart/2011/layout/TabList"/>
    <dgm:cxn modelId="{47D32A25-D4C5-489D-BCF3-8541553791E4}" type="presParOf" srcId="{7114D0E7-B349-457D-BD19-9B7B532AA291}" destId="{B15D3ECC-9D9A-498B-AAC7-4952192B7A1D}" srcOrd="2" destOrd="0" presId="urn:microsoft.com/office/officeart/2011/layout/TabList"/>
    <dgm:cxn modelId="{0CB6C3EB-5DAF-41C0-B8C5-609F38F8F623}" type="presParOf" srcId="{F52544A2-7614-4784-A1FF-11188925E67F}" destId="{9372C3FA-1BCE-4B46-BB2B-9881588EC8DA}"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53962E-BBF8-415A-B0ED-51014CCAABBB}"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GB"/>
        </a:p>
      </dgm:t>
    </dgm:pt>
    <dgm:pt modelId="{3C940035-A763-4947-9895-220AFD09C9A7}">
      <dgm:prSet phldrT="[Text]"/>
      <dgm:spPr/>
      <dgm:t>
        <a:bodyPr/>
        <a:lstStyle/>
        <a:p>
          <a:r>
            <a:rPr lang="en-GB" dirty="0"/>
            <a:t>Future</a:t>
          </a:r>
        </a:p>
      </dgm:t>
    </dgm:pt>
    <dgm:pt modelId="{6D9B6005-3511-4B3F-889E-DE5F336CEA0D}" type="parTrans" cxnId="{66A7F3BD-E80A-48AB-9835-C2C2EB4DECC5}">
      <dgm:prSet/>
      <dgm:spPr/>
      <dgm:t>
        <a:bodyPr/>
        <a:lstStyle/>
        <a:p>
          <a:endParaRPr lang="en-GB"/>
        </a:p>
      </dgm:t>
    </dgm:pt>
    <dgm:pt modelId="{9115FF23-C0C7-47E2-A70D-0C54A82AC436}" type="sibTrans" cxnId="{66A7F3BD-E80A-48AB-9835-C2C2EB4DECC5}">
      <dgm:prSet/>
      <dgm:spPr/>
      <dgm:t>
        <a:bodyPr/>
        <a:lstStyle/>
        <a:p>
          <a:endParaRPr lang="en-GB"/>
        </a:p>
      </dgm:t>
    </dgm:pt>
    <dgm:pt modelId="{B27F9A44-0257-4D20-876E-CD1AC2EF4A2A}">
      <dgm:prSet phldrT="[Text]" custT="1"/>
      <dgm:spPr/>
      <dgm:t>
        <a:bodyPr/>
        <a:lstStyle/>
        <a:p>
          <a:r>
            <a:rPr lang="en-GB" sz="2400" dirty="0"/>
            <a:t>12 cases/session/2 theatres</a:t>
          </a:r>
        </a:p>
        <a:p>
          <a:r>
            <a:rPr lang="en-GB" sz="2400" dirty="0"/>
            <a:t>3 session working</a:t>
          </a:r>
        </a:p>
        <a:p>
          <a:r>
            <a:rPr lang="en-GB" sz="2400" dirty="0"/>
            <a:t>Weekend working</a:t>
          </a:r>
        </a:p>
      </dgm:t>
    </dgm:pt>
    <dgm:pt modelId="{D5662349-A66F-4751-A7C3-584390D2A352}" type="parTrans" cxnId="{7B2760BD-882F-4759-BAE9-E480403F4689}">
      <dgm:prSet/>
      <dgm:spPr/>
      <dgm:t>
        <a:bodyPr/>
        <a:lstStyle/>
        <a:p>
          <a:endParaRPr lang="en-GB"/>
        </a:p>
      </dgm:t>
    </dgm:pt>
    <dgm:pt modelId="{94005AE6-2E93-4792-8F0E-87E98ABDA52D}" type="sibTrans" cxnId="{7B2760BD-882F-4759-BAE9-E480403F4689}">
      <dgm:prSet/>
      <dgm:spPr/>
      <dgm:t>
        <a:bodyPr/>
        <a:lstStyle/>
        <a:p>
          <a:endParaRPr lang="en-GB"/>
        </a:p>
      </dgm:t>
    </dgm:pt>
    <dgm:pt modelId="{84A3227E-F022-480E-B450-62A20ED4FC97}">
      <dgm:prSet phldrT="[Text]" custT="1"/>
      <dgm:spPr/>
      <dgm:t>
        <a:bodyPr/>
        <a:lstStyle/>
        <a:p>
          <a:r>
            <a:rPr lang="en-GB" sz="2400" dirty="0"/>
            <a:t>NHSE &amp; PHE guideline change</a:t>
          </a:r>
        </a:p>
        <a:p>
          <a:r>
            <a:rPr lang="en-GB" sz="2400" dirty="0"/>
            <a:t>Second peak</a:t>
          </a:r>
        </a:p>
        <a:p>
          <a:r>
            <a:rPr lang="en-GB" sz="2400" dirty="0"/>
            <a:t>PPE</a:t>
          </a:r>
        </a:p>
        <a:p>
          <a:endParaRPr lang="en-GB" sz="1900" dirty="0"/>
        </a:p>
      </dgm:t>
    </dgm:pt>
    <dgm:pt modelId="{D85EB54D-FF15-4F49-A8CF-2BAF8606B7D4}" type="parTrans" cxnId="{40038826-5D7E-4CD6-B339-4C8D1E06B271}">
      <dgm:prSet/>
      <dgm:spPr/>
      <dgm:t>
        <a:bodyPr/>
        <a:lstStyle/>
        <a:p>
          <a:endParaRPr lang="en-GB"/>
        </a:p>
      </dgm:t>
    </dgm:pt>
    <dgm:pt modelId="{0F3E3254-7265-40E6-836F-48C739767B86}" type="sibTrans" cxnId="{40038826-5D7E-4CD6-B339-4C8D1E06B271}">
      <dgm:prSet/>
      <dgm:spPr/>
      <dgm:t>
        <a:bodyPr/>
        <a:lstStyle/>
        <a:p>
          <a:endParaRPr lang="en-GB"/>
        </a:p>
      </dgm:t>
    </dgm:pt>
    <dgm:pt modelId="{CCFC4C07-2C42-4F1E-918C-7464F610B41D}">
      <dgm:prSet phldrT="[Text]" custT="1"/>
      <dgm:spPr/>
      <dgm:t>
        <a:bodyPr/>
        <a:lstStyle/>
        <a:p>
          <a:r>
            <a:rPr lang="en-GB" sz="2400" dirty="0"/>
            <a:t>Patient Interest</a:t>
          </a:r>
        </a:p>
      </dgm:t>
    </dgm:pt>
    <dgm:pt modelId="{B355D550-1305-4712-8F92-47DFF587F23F}" type="parTrans" cxnId="{D53CB609-005A-4558-BA7C-274A68A3DD83}">
      <dgm:prSet/>
      <dgm:spPr/>
      <dgm:t>
        <a:bodyPr/>
        <a:lstStyle/>
        <a:p>
          <a:endParaRPr lang="en-GB"/>
        </a:p>
      </dgm:t>
    </dgm:pt>
    <dgm:pt modelId="{0F5A6048-AEFC-442E-92EB-5775A8D16E7B}" type="sibTrans" cxnId="{D53CB609-005A-4558-BA7C-274A68A3DD83}">
      <dgm:prSet/>
      <dgm:spPr/>
      <dgm:t>
        <a:bodyPr/>
        <a:lstStyle/>
        <a:p>
          <a:endParaRPr lang="en-GB"/>
        </a:p>
      </dgm:t>
    </dgm:pt>
    <dgm:pt modelId="{7BC2DB38-B339-4B95-90AA-6492412112AB}">
      <dgm:prSet phldrT="[Text]"/>
      <dgm:spPr/>
      <dgm:t>
        <a:bodyPr/>
        <a:lstStyle/>
        <a:p>
          <a:r>
            <a:rPr lang="en-GB" dirty="0"/>
            <a:t>Unknown</a:t>
          </a:r>
        </a:p>
      </dgm:t>
    </dgm:pt>
    <dgm:pt modelId="{B94922F6-FE8C-4462-88B3-02C88FE43DEE}" type="sibTrans" cxnId="{58703BF6-C887-4441-9AA9-945F0BB46FB3}">
      <dgm:prSet/>
      <dgm:spPr/>
      <dgm:t>
        <a:bodyPr/>
        <a:lstStyle/>
        <a:p>
          <a:endParaRPr lang="en-GB"/>
        </a:p>
      </dgm:t>
    </dgm:pt>
    <dgm:pt modelId="{16C622E5-50C8-45A1-8126-BE1AF0AB61EC}" type="parTrans" cxnId="{58703BF6-C887-4441-9AA9-945F0BB46FB3}">
      <dgm:prSet/>
      <dgm:spPr/>
      <dgm:t>
        <a:bodyPr/>
        <a:lstStyle/>
        <a:p>
          <a:endParaRPr lang="en-GB"/>
        </a:p>
      </dgm:t>
    </dgm:pt>
    <dgm:pt modelId="{5BA8C4EA-ABFE-48E6-B828-2E7BFA91B76A}">
      <dgm:prSet phldrT="[Text]" custT="1"/>
      <dgm:spPr/>
      <dgm:t>
        <a:bodyPr/>
        <a:lstStyle/>
        <a:p>
          <a:r>
            <a:rPr lang="en-GB" sz="2400" dirty="0"/>
            <a:t>Immediate Bilateral sequential surgery</a:t>
          </a:r>
        </a:p>
      </dgm:t>
    </dgm:pt>
    <dgm:pt modelId="{BC2240EF-9D21-4D02-9537-A06ABE149239}" type="sibTrans" cxnId="{547ABC20-B077-4BC2-B2E1-4935C405FA87}">
      <dgm:prSet/>
      <dgm:spPr/>
      <dgm:t>
        <a:bodyPr/>
        <a:lstStyle/>
        <a:p>
          <a:endParaRPr lang="en-GB"/>
        </a:p>
      </dgm:t>
    </dgm:pt>
    <dgm:pt modelId="{09D878B8-E48D-4DDF-B273-C29C88C3F80C}" type="parTrans" cxnId="{547ABC20-B077-4BC2-B2E1-4935C405FA87}">
      <dgm:prSet/>
      <dgm:spPr/>
      <dgm:t>
        <a:bodyPr/>
        <a:lstStyle/>
        <a:p>
          <a:endParaRPr lang="en-GB"/>
        </a:p>
      </dgm:t>
    </dgm:pt>
    <dgm:pt modelId="{D875D06B-F521-4AD4-A19D-1688EAD0417A}" type="pres">
      <dgm:prSet presAssocID="{D353962E-BBF8-415A-B0ED-51014CCAABBB}" presName="list" presStyleCnt="0">
        <dgm:presLayoutVars>
          <dgm:dir/>
          <dgm:animLvl val="lvl"/>
        </dgm:presLayoutVars>
      </dgm:prSet>
      <dgm:spPr/>
    </dgm:pt>
    <dgm:pt modelId="{C1F4F2B3-49DE-4E26-8D56-DFF4E1C9B2DC}" type="pres">
      <dgm:prSet presAssocID="{3C940035-A763-4947-9895-220AFD09C9A7}" presName="posSpace" presStyleCnt="0"/>
      <dgm:spPr/>
    </dgm:pt>
    <dgm:pt modelId="{5D6D6D0A-D2C7-4FF4-83DB-8D810AF3835C}" type="pres">
      <dgm:prSet presAssocID="{3C940035-A763-4947-9895-220AFD09C9A7}" presName="vertFlow" presStyleCnt="0"/>
      <dgm:spPr/>
    </dgm:pt>
    <dgm:pt modelId="{33CD3B86-DD8F-4018-B164-C77870D73E09}" type="pres">
      <dgm:prSet presAssocID="{3C940035-A763-4947-9895-220AFD09C9A7}" presName="topSpace" presStyleCnt="0"/>
      <dgm:spPr/>
    </dgm:pt>
    <dgm:pt modelId="{A0025577-CEC1-4E76-B168-4DBB28F4D97F}" type="pres">
      <dgm:prSet presAssocID="{3C940035-A763-4947-9895-220AFD09C9A7}" presName="firstComp" presStyleCnt="0"/>
      <dgm:spPr/>
    </dgm:pt>
    <dgm:pt modelId="{2416B23D-26CC-4A8E-A45D-45C0C8FE9A42}" type="pres">
      <dgm:prSet presAssocID="{3C940035-A763-4947-9895-220AFD09C9A7}" presName="firstChild" presStyleLbl="bgAccFollowNode1" presStyleIdx="0" presStyleCnt="4"/>
      <dgm:spPr/>
    </dgm:pt>
    <dgm:pt modelId="{D442274F-D14C-4F9D-BDE1-911B42049099}" type="pres">
      <dgm:prSet presAssocID="{3C940035-A763-4947-9895-220AFD09C9A7}" presName="firstChildTx" presStyleLbl="bgAccFollowNode1" presStyleIdx="0" presStyleCnt="4">
        <dgm:presLayoutVars>
          <dgm:bulletEnabled val="1"/>
        </dgm:presLayoutVars>
      </dgm:prSet>
      <dgm:spPr/>
    </dgm:pt>
    <dgm:pt modelId="{6A3DE0F4-1799-4E1B-9984-02A42F2145B7}" type="pres">
      <dgm:prSet presAssocID="{5BA8C4EA-ABFE-48E6-B828-2E7BFA91B76A}" presName="comp" presStyleCnt="0"/>
      <dgm:spPr/>
    </dgm:pt>
    <dgm:pt modelId="{68F348EE-1412-4028-AA9E-2B285EDEEBC0}" type="pres">
      <dgm:prSet presAssocID="{5BA8C4EA-ABFE-48E6-B828-2E7BFA91B76A}" presName="child" presStyleLbl="bgAccFollowNode1" presStyleIdx="1" presStyleCnt="4" custLinFactNeighborY="5981"/>
      <dgm:spPr/>
    </dgm:pt>
    <dgm:pt modelId="{54A57E4C-F4F9-452F-9D42-7F544D4D3E66}" type="pres">
      <dgm:prSet presAssocID="{5BA8C4EA-ABFE-48E6-B828-2E7BFA91B76A}" presName="childTx" presStyleLbl="bgAccFollowNode1" presStyleIdx="1" presStyleCnt="4">
        <dgm:presLayoutVars>
          <dgm:bulletEnabled val="1"/>
        </dgm:presLayoutVars>
      </dgm:prSet>
      <dgm:spPr/>
    </dgm:pt>
    <dgm:pt modelId="{9B2EF77D-4FAC-45E2-AF6C-96BB5E6CA1AE}" type="pres">
      <dgm:prSet presAssocID="{3C940035-A763-4947-9895-220AFD09C9A7}" presName="negSpace" presStyleCnt="0"/>
      <dgm:spPr/>
    </dgm:pt>
    <dgm:pt modelId="{04E69433-2336-4E18-A8EF-54C05B85814A}" type="pres">
      <dgm:prSet presAssocID="{3C940035-A763-4947-9895-220AFD09C9A7}" presName="circle" presStyleLbl="node1" presStyleIdx="0" presStyleCnt="2" custLinFactNeighborX="-748" custLinFactNeighborY="-374"/>
      <dgm:spPr/>
    </dgm:pt>
    <dgm:pt modelId="{41B444A3-30FA-4EFF-A962-2B3144A9CB8B}" type="pres">
      <dgm:prSet presAssocID="{9115FF23-C0C7-47E2-A70D-0C54A82AC436}" presName="transSpace" presStyleCnt="0"/>
      <dgm:spPr/>
    </dgm:pt>
    <dgm:pt modelId="{AAFB05AD-8565-43CE-B9A2-5100538A99A3}" type="pres">
      <dgm:prSet presAssocID="{7BC2DB38-B339-4B95-90AA-6492412112AB}" presName="posSpace" presStyleCnt="0"/>
      <dgm:spPr/>
    </dgm:pt>
    <dgm:pt modelId="{0D486297-1F16-45C7-8B2B-B5A5B45F010F}" type="pres">
      <dgm:prSet presAssocID="{7BC2DB38-B339-4B95-90AA-6492412112AB}" presName="vertFlow" presStyleCnt="0"/>
      <dgm:spPr/>
    </dgm:pt>
    <dgm:pt modelId="{35C15A87-599F-42B6-A8AE-162C12447BA6}" type="pres">
      <dgm:prSet presAssocID="{7BC2DB38-B339-4B95-90AA-6492412112AB}" presName="topSpace" presStyleCnt="0"/>
      <dgm:spPr/>
    </dgm:pt>
    <dgm:pt modelId="{1FF101E1-7DBD-4CD8-A82F-4F080C397197}" type="pres">
      <dgm:prSet presAssocID="{7BC2DB38-B339-4B95-90AA-6492412112AB}" presName="firstComp" presStyleCnt="0"/>
      <dgm:spPr/>
    </dgm:pt>
    <dgm:pt modelId="{1B18644E-E3B9-4E0B-A37E-04C869D2FD90}" type="pres">
      <dgm:prSet presAssocID="{7BC2DB38-B339-4B95-90AA-6492412112AB}" presName="firstChild" presStyleLbl="bgAccFollowNode1" presStyleIdx="2" presStyleCnt="4" custScaleY="100336"/>
      <dgm:spPr/>
    </dgm:pt>
    <dgm:pt modelId="{ACAD2572-10F6-4061-8AFD-55023FDB7413}" type="pres">
      <dgm:prSet presAssocID="{7BC2DB38-B339-4B95-90AA-6492412112AB}" presName="firstChildTx" presStyleLbl="bgAccFollowNode1" presStyleIdx="2" presStyleCnt="4">
        <dgm:presLayoutVars>
          <dgm:bulletEnabled val="1"/>
        </dgm:presLayoutVars>
      </dgm:prSet>
      <dgm:spPr/>
    </dgm:pt>
    <dgm:pt modelId="{7AFE3F7E-BAF4-479F-A89A-3EC92682D314}" type="pres">
      <dgm:prSet presAssocID="{CCFC4C07-2C42-4F1E-918C-7464F610B41D}" presName="comp" presStyleCnt="0"/>
      <dgm:spPr/>
    </dgm:pt>
    <dgm:pt modelId="{5FE1DAFC-E9B2-4AB1-B357-280E974C3867}" type="pres">
      <dgm:prSet presAssocID="{CCFC4C07-2C42-4F1E-918C-7464F610B41D}" presName="child" presStyleLbl="bgAccFollowNode1" presStyleIdx="3" presStyleCnt="4" custLinFactNeighborX="63" custLinFactNeighborY="5233"/>
      <dgm:spPr/>
    </dgm:pt>
    <dgm:pt modelId="{1651133B-8CF0-497C-9AF6-45ECDA7470D5}" type="pres">
      <dgm:prSet presAssocID="{CCFC4C07-2C42-4F1E-918C-7464F610B41D}" presName="childTx" presStyleLbl="bgAccFollowNode1" presStyleIdx="3" presStyleCnt="4">
        <dgm:presLayoutVars>
          <dgm:bulletEnabled val="1"/>
        </dgm:presLayoutVars>
      </dgm:prSet>
      <dgm:spPr/>
    </dgm:pt>
    <dgm:pt modelId="{5FFDCBED-8EBF-490D-AAEA-BF5AB9B73152}" type="pres">
      <dgm:prSet presAssocID="{7BC2DB38-B339-4B95-90AA-6492412112AB}" presName="negSpace" presStyleCnt="0"/>
      <dgm:spPr/>
    </dgm:pt>
    <dgm:pt modelId="{49A78F47-B8E6-42D6-B410-667977B93228}" type="pres">
      <dgm:prSet presAssocID="{7BC2DB38-B339-4B95-90AA-6492412112AB}" presName="circle" presStyleLbl="node1" presStyleIdx="1" presStyleCnt="2"/>
      <dgm:spPr/>
    </dgm:pt>
  </dgm:ptLst>
  <dgm:cxnLst>
    <dgm:cxn modelId="{D53CB609-005A-4558-BA7C-274A68A3DD83}" srcId="{7BC2DB38-B339-4B95-90AA-6492412112AB}" destId="{CCFC4C07-2C42-4F1E-918C-7464F610B41D}" srcOrd="1" destOrd="0" parTransId="{B355D550-1305-4712-8F92-47DFF587F23F}" sibTransId="{0F5A6048-AEFC-442E-92EB-5775A8D16E7B}"/>
    <dgm:cxn modelId="{547ABC20-B077-4BC2-B2E1-4935C405FA87}" srcId="{3C940035-A763-4947-9895-220AFD09C9A7}" destId="{5BA8C4EA-ABFE-48E6-B828-2E7BFA91B76A}" srcOrd="1" destOrd="0" parTransId="{09D878B8-E48D-4DDF-B273-C29C88C3F80C}" sibTransId="{BC2240EF-9D21-4D02-9537-A06ABE149239}"/>
    <dgm:cxn modelId="{B32EAA24-D1FD-4E0D-92E0-9DBC3F1A3205}" type="presOf" srcId="{3C940035-A763-4947-9895-220AFD09C9A7}" destId="{04E69433-2336-4E18-A8EF-54C05B85814A}" srcOrd="0" destOrd="0" presId="urn:microsoft.com/office/officeart/2005/8/layout/hList9"/>
    <dgm:cxn modelId="{D387C724-A847-41F2-909E-17A16B5C9465}" type="presOf" srcId="{D353962E-BBF8-415A-B0ED-51014CCAABBB}" destId="{D875D06B-F521-4AD4-A19D-1688EAD0417A}" srcOrd="0" destOrd="0" presId="urn:microsoft.com/office/officeart/2005/8/layout/hList9"/>
    <dgm:cxn modelId="{40038826-5D7E-4CD6-B339-4C8D1E06B271}" srcId="{7BC2DB38-B339-4B95-90AA-6492412112AB}" destId="{84A3227E-F022-480E-B450-62A20ED4FC97}" srcOrd="0" destOrd="0" parTransId="{D85EB54D-FF15-4F49-A8CF-2BAF8606B7D4}" sibTransId="{0F3E3254-7265-40E6-836F-48C739767B86}"/>
    <dgm:cxn modelId="{D24B375B-C963-495F-B711-3915158B0A4C}" type="presOf" srcId="{84A3227E-F022-480E-B450-62A20ED4FC97}" destId="{1B18644E-E3B9-4E0B-A37E-04C869D2FD90}" srcOrd="0" destOrd="0" presId="urn:microsoft.com/office/officeart/2005/8/layout/hList9"/>
    <dgm:cxn modelId="{105AD4B4-84C3-493F-835A-CC17550FE7F9}" type="presOf" srcId="{B27F9A44-0257-4D20-876E-CD1AC2EF4A2A}" destId="{2416B23D-26CC-4A8E-A45D-45C0C8FE9A42}" srcOrd="0" destOrd="0" presId="urn:microsoft.com/office/officeart/2005/8/layout/hList9"/>
    <dgm:cxn modelId="{060613B6-A06A-4040-896A-9E2DC3CB8B0B}" type="presOf" srcId="{5BA8C4EA-ABFE-48E6-B828-2E7BFA91B76A}" destId="{54A57E4C-F4F9-452F-9D42-7F544D4D3E66}" srcOrd="1" destOrd="0" presId="urn:microsoft.com/office/officeart/2005/8/layout/hList9"/>
    <dgm:cxn modelId="{599A72BC-4FD0-4620-B16B-BF358F0FA18C}" type="presOf" srcId="{CCFC4C07-2C42-4F1E-918C-7464F610B41D}" destId="{5FE1DAFC-E9B2-4AB1-B357-280E974C3867}" srcOrd="0" destOrd="0" presId="urn:microsoft.com/office/officeart/2005/8/layout/hList9"/>
    <dgm:cxn modelId="{7B2760BD-882F-4759-BAE9-E480403F4689}" srcId="{3C940035-A763-4947-9895-220AFD09C9A7}" destId="{B27F9A44-0257-4D20-876E-CD1AC2EF4A2A}" srcOrd="0" destOrd="0" parTransId="{D5662349-A66F-4751-A7C3-584390D2A352}" sibTransId="{94005AE6-2E93-4792-8F0E-87E98ABDA52D}"/>
    <dgm:cxn modelId="{66A7F3BD-E80A-48AB-9835-C2C2EB4DECC5}" srcId="{D353962E-BBF8-415A-B0ED-51014CCAABBB}" destId="{3C940035-A763-4947-9895-220AFD09C9A7}" srcOrd="0" destOrd="0" parTransId="{6D9B6005-3511-4B3F-889E-DE5F336CEA0D}" sibTransId="{9115FF23-C0C7-47E2-A70D-0C54A82AC436}"/>
    <dgm:cxn modelId="{430E88BF-C420-4550-8385-584E0CE1B49D}" type="presOf" srcId="{84A3227E-F022-480E-B450-62A20ED4FC97}" destId="{ACAD2572-10F6-4061-8AFD-55023FDB7413}" srcOrd="1" destOrd="0" presId="urn:microsoft.com/office/officeart/2005/8/layout/hList9"/>
    <dgm:cxn modelId="{6322BCCB-B429-4EBF-B692-8F684F299B26}" type="presOf" srcId="{B27F9A44-0257-4D20-876E-CD1AC2EF4A2A}" destId="{D442274F-D14C-4F9D-BDE1-911B42049099}" srcOrd="1" destOrd="0" presId="urn:microsoft.com/office/officeart/2005/8/layout/hList9"/>
    <dgm:cxn modelId="{AF56C5E0-3930-4FC3-A1C5-0EC30F0CC2E5}" type="presOf" srcId="{CCFC4C07-2C42-4F1E-918C-7464F610B41D}" destId="{1651133B-8CF0-497C-9AF6-45ECDA7470D5}" srcOrd="1" destOrd="0" presId="urn:microsoft.com/office/officeart/2005/8/layout/hList9"/>
    <dgm:cxn modelId="{281418E9-122D-4D16-8B40-72120262C6BD}" type="presOf" srcId="{7BC2DB38-B339-4B95-90AA-6492412112AB}" destId="{49A78F47-B8E6-42D6-B410-667977B93228}" srcOrd="0" destOrd="0" presId="urn:microsoft.com/office/officeart/2005/8/layout/hList9"/>
    <dgm:cxn modelId="{6B2DBDF4-71AE-4F1B-A8E6-35EBF04825F5}" type="presOf" srcId="{5BA8C4EA-ABFE-48E6-B828-2E7BFA91B76A}" destId="{68F348EE-1412-4028-AA9E-2B285EDEEBC0}" srcOrd="0" destOrd="0" presId="urn:microsoft.com/office/officeart/2005/8/layout/hList9"/>
    <dgm:cxn modelId="{58703BF6-C887-4441-9AA9-945F0BB46FB3}" srcId="{D353962E-BBF8-415A-B0ED-51014CCAABBB}" destId="{7BC2DB38-B339-4B95-90AA-6492412112AB}" srcOrd="1" destOrd="0" parTransId="{16C622E5-50C8-45A1-8126-BE1AF0AB61EC}" sibTransId="{B94922F6-FE8C-4462-88B3-02C88FE43DEE}"/>
    <dgm:cxn modelId="{DAA485F3-300A-4993-B866-B3542E307FF9}" type="presParOf" srcId="{D875D06B-F521-4AD4-A19D-1688EAD0417A}" destId="{C1F4F2B3-49DE-4E26-8D56-DFF4E1C9B2DC}" srcOrd="0" destOrd="0" presId="urn:microsoft.com/office/officeart/2005/8/layout/hList9"/>
    <dgm:cxn modelId="{BCD97A5E-971E-4B56-9FCE-9851B6C120D2}" type="presParOf" srcId="{D875D06B-F521-4AD4-A19D-1688EAD0417A}" destId="{5D6D6D0A-D2C7-4FF4-83DB-8D810AF3835C}" srcOrd="1" destOrd="0" presId="urn:microsoft.com/office/officeart/2005/8/layout/hList9"/>
    <dgm:cxn modelId="{29E36C31-8E0E-46A2-9AF7-068CFDC5C575}" type="presParOf" srcId="{5D6D6D0A-D2C7-4FF4-83DB-8D810AF3835C}" destId="{33CD3B86-DD8F-4018-B164-C77870D73E09}" srcOrd="0" destOrd="0" presId="urn:microsoft.com/office/officeart/2005/8/layout/hList9"/>
    <dgm:cxn modelId="{D00528FB-6868-4DC5-B951-3F6F1D3E9B95}" type="presParOf" srcId="{5D6D6D0A-D2C7-4FF4-83DB-8D810AF3835C}" destId="{A0025577-CEC1-4E76-B168-4DBB28F4D97F}" srcOrd="1" destOrd="0" presId="urn:microsoft.com/office/officeart/2005/8/layout/hList9"/>
    <dgm:cxn modelId="{8A284F41-A70F-4E5F-813E-BA7A913CD51C}" type="presParOf" srcId="{A0025577-CEC1-4E76-B168-4DBB28F4D97F}" destId="{2416B23D-26CC-4A8E-A45D-45C0C8FE9A42}" srcOrd="0" destOrd="0" presId="urn:microsoft.com/office/officeart/2005/8/layout/hList9"/>
    <dgm:cxn modelId="{98F037DA-9C5B-479A-8F4B-B4B5CDEFB4D0}" type="presParOf" srcId="{A0025577-CEC1-4E76-B168-4DBB28F4D97F}" destId="{D442274F-D14C-4F9D-BDE1-911B42049099}" srcOrd="1" destOrd="0" presId="urn:microsoft.com/office/officeart/2005/8/layout/hList9"/>
    <dgm:cxn modelId="{6639699B-29A5-46BD-BBEB-BD8199478666}" type="presParOf" srcId="{5D6D6D0A-D2C7-4FF4-83DB-8D810AF3835C}" destId="{6A3DE0F4-1799-4E1B-9984-02A42F2145B7}" srcOrd="2" destOrd="0" presId="urn:microsoft.com/office/officeart/2005/8/layout/hList9"/>
    <dgm:cxn modelId="{18CFB8B7-4F14-4804-B8C0-5AEAFB429C57}" type="presParOf" srcId="{6A3DE0F4-1799-4E1B-9984-02A42F2145B7}" destId="{68F348EE-1412-4028-AA9E-2B285EDEEBC0}" srcOrd="0" destOrd="0" presId="urn:microsoft.com/office/officeart/2005/8/layout/hList9"/>
    <dgm:cxn modelId="{0B6D9855-42E2-4B89-9F51-456C4B366E25}" type="presParOf" srcId="{6A3DE0F4-1799-4E1B-9984-02A42F2145B7}" destId="{54A57E4C-F4F9-452F-9D42-7F544D4D3E66}" srcOrd="1" destOrd="0" presId="urn:microsoft.com/office/officeart/2005/8/layout/hList9"/>
    <dgm:cxn modelId="{A8282213-50FE-4EA2-A15B-AF0BC7B4EF61}" type="presParOf" srcId="{D875D06B-F521-4AD4-A19D-1688EAD0417A}" destId="{9B2EF77D-4FAC-45E2-AF6C-96BB5E6CA1AE}" srcOrd="2" destOrd="0" presId="urn:microsoft.com/office/officeart/2005/8/layout/hList9"/>
    <dgm:cxn modelId="{CCFEAE82-A3C7-4522-BB25-D2E8B86EE21B}" type="presParOf" srcId="{D875D06B-F521-4AD4-A19D-1688EAD0417A}" destId="{04E69433-2336-4E18-A8EF-54C05B85814A}" srcOrd="3" destOrd="0" presId="urn:microsoft.com/office/officeart/2005/8/layout/hList9"/>
    <dgm:cxn modelId="{AEB73320-DC9F-4A97-96BD-D3A5FB1B71D6}" type="presParOf" srcId="{D875D06B-F521-4AD4-A19D-1688EAD0417A}" destId="{41B444A3-30FA-4EFF-A962-2B3144A9CB8B}" srcOrd="4" destOrd="0" presId="urn:microsoft.com/office/officeart/2005/8/layout/hList9"/>
    <dgm:cxn modelId="{29605571-28E9-4616-A173-668BEF25A8C1}" type="presParOf" srcId="{D875D06B-F521-4AD4-A19D-1688EAD0417A}" destId="{AAFB05AD-8565-43CE-B9A2-5100538A99A3}" srcOrd="5" destOrd="0" presId="urn:microsoft.com/office/officeart/2005/8/layout/hList9"/>
    <dgm:cxn modelId="{A64A5BA6-15B0-459D-9E63-26C46C3A0749}" type="presParOf" srcId="{D875D06B-F521-4AD4-A19D-1688EAD0417A}" destId="{0D486297-1F16-45C7-8B2B-B5A5B45F010F}" srcOrd="6" destOrd="0" presId="urn:microsoft.com/office/officeart/2005/8/layout/hList9"/>
    <dgm:cxn modelId="{23A86021-A45F-4154-A3D9-97C2B190409F}" type="presParOf" srcId="{0D486297-1F16-45C7-8B2B-B5A5B45F010F}" destId="{35C15A87-599F-42B6-A8AE-162C12447BA6}" srcOrd="0" destOrd="0" presId="urn:microsoft.com/office/officeart/2005/8/layout/hList9"/>
    <dgm:cxn modelId="{06788588-281F-459D-A6B7-B153A1C663B2}" type="presParOf" srcId="{0D486297-1F16-45C7-8B2B-B5A5B45F010F}" destId="{1FF101E1-7DBD-4CD8-A82F-4F080C397197}" srcOrd="1" destOrd="0" presId="urn:microsoft.com/office/officeart/2005/8/layout/hList9"/>
    <dgm:cxn modelId="{9347B8E3-556E-492F-9AC0-F0BE1B2BF59E}" type="presParOf" srcId="{1FF101E1-7DBD-4CD8-A82F-4F080C397197}" destId="{1B18644E-E3B9-4E0B-A37E-04C869D2FD90}" srcOrd="0" destOrd="0" presId="urn:microsoft.com/office/officeart/2005/8/layout/hList9"/>
    <dgm:cxn modelId="{04918276-E3AD-4A8C-A74C-CC0E7A4E47B7}" type="presParOf" srcId="{1FF101E1-7DBD-4CD8-A82F-4F080C397197}" destId="{ACAD2572-10F6-4061-8AFD-55023FDB7413}" srcOrd="1" destOrd="0" presId="urn:microsoft.com/office/officeart/2005/8/layout/hList9"/>
    <dgm:cxn modelId="{8FD2C5EF-45EB-4061-8916-09D76A2A30E2}" type="presParOf" srcId="{0D486297-1F16-45C7-8B2B-B5A5B45F010F}" destId="{7AFE3F7E-BAF4-479F-A89A-3EC92682D314}" srcOrd="2" destOrd="0" presId="urn:microsoft.com/office/officeart/2005/8/layout/hList9"/>
    <dgm:cxn modelId="{688341B2-BE70-424A-9A2F-9566A3A80D8E}" type="presParOf" srcId="{7AFE3F7E-BAF4-479F-A89A-3EC92682D314}" destId="{5FE1DAFC-E9B2-4AB1-B357-280E974C3867}" srcOrd="0" destOrd="0" presId="urn:microsoft.com/office/officeart/2005/8/layout/hList9"/>
    <dgm:cxn modelId="{31218661-C223-43CE-9B99-647BC762BD1A}" type="presParOf" srcId="{7AFE3F7E-BAF4-479F-A89A-3EC92682D314}" destId="{1651133B-8CF0-497C-9AF6-45ECDA7470D5}" srcOrd="1" destOrd="0" presId="urn:microsoft.com/office/officeart/2005/8/layout/hList9"/>
    <dgm:cxn modelId="{DA83492F-5CA4-4870-845A-1B4F987B0FEA}" type="presParOf" srcId="{D875D06B-F521-4AD4-A19D-1688EAD0417A}" destId="{5FFDCBED-8EBF-490D-AAEA-BF5AB9B73152}" srcOrd="7" destOrd="0" presId="urn:microsoft.com/office/officeart/2005/8/layout/hList9"/>
    <dgm:cxn modelId="{E591C636-C84F-4D41-9BF1-A850623AF934}" type="presParOf" srcId="{D875D06B-F521-4AD4-A19D-1688EAD0417A}" destId="{49A78F47-B8E6-42D6-B410-667977B93228}"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7D9D39-7C93-4817-942B-227E03EA0C8E}" type="doc">
      <dgm:prSet loTypeId="urn:microsoft.com/office/officeart/2011/layout/HexagonRadial" loCatId="cycle" qsTypeId="urn:microsoft.com/office/officeart/2005/8/quickstyle/3d1" qsCatId="3D" csTypeId="urn:microsoft.com/office/officeart/2005/8/colors/accent1_2" csCatId="accent1" phldr="1"/>
      <dgm:spPr/>
      <dgm:t>
        <a:bodyPr/>
        <a:lstStyle/>
        <a:p>
          <a:endParaRPr lang="en-GB"/>
        </a:p>
      </dgm:t>
    </dgm:pt>
    <dgm:pt modelId="{CEF08D96-4A82-4AC7-9150-84D8F8B335A3}">
      <dgm:prSet phldrT="[Text]"/>
      <dgm:spPr/>
      <dgm:t>
        <a:bodyPr/>
        <a:lstStyle/>
        <a:p>
          <a:r>
            <a:rPr lang="en-GB" dirty="0"/>
            <a:t>FRAMEWORK </a:t>
          </a:r>
        </a:p>
      </dgm:t>
    </dgm:pt>
    <dgm:pt modelId="{972B8188-81F1-4B11-A719-2BB267DD3A77}" type="parTrans" cxnId="{711FE08D-9E7D-4117-BC51-2A1AE2642E0C}">
      <dgm:prSet/>
      <dgm:spPr/>
      <dgm:t>
        <a:bodyPr/>
        <a:lstStyle/>
        <a:p>
          <a:endParaRPr lang="en-GB"/>
        </a:p>
      </dgm:t>
    </dgm:pt>
    <dgm:pt modelId="{2028A0F8-1099-4384-B47A-77F70329B73A}" type="sibTrans" cxnId="{711FE08D-9E7D-4117-BC51-2A1AE2642E0C}">
      <dgm:prSet/>
      <dgm:spPr/>
      <dgm:t>
        <a:bodyPr/>
        <a:lstStyle/>
        <a:p>
          <a:endParaRPr lang="en-GB"/>
        </a:p>
      </dgm:t>
    </dgm:pt>
    <dgm:pt modelId="{E301CC8F-871F-42B9-BBFE-DE84CC277886}">
      <dgm:prSet phldrT="[Text]"/>
      <dgm:spPr/>
      <dgm:t>
        <a:bodyPr/>
        <a:lstStyle/>
        <a:p>
          <a:r>
            <a:rPr lang="en-GB" dirty="0"/>
            <a:t>Safety</a:t>
          </a:r>
        </a:p>
      </dgm:t>
    </dgm:pt>
    <dgm:pt modelId="{F1ADE1FD-B733-4BAF-BF12-0175EC4B7BF4}" type="parTrans" cxnId="{7D0DFE98-E674-4566-9387-653C762989AC}">
      <dgm:prSet/>
      <dgm:spPr/>
      <dgm:t>
        <a:bodyPr/>
        <a:lstStyle/>
        <a:p>
          <a:endParaRPr lang="en-GB"/>
        </a:p>
      </dgm:t>
    </dgm:pt>
    <dgm:pt modelId="{0B603044-75A4-4446-B607-BBE797DA8744}" type="sibTrans" cxnId="{7D0DFE98-E674-4566-9387-653C762989AC}">
      <dgm:prSet/>
      <dgm:spPr/>
      <dgm:t>
        <a:bodyPr/>
        <a:lstStyle/>
        <a:p>
          <a:endParaRPr lang="en-GB"/>
        </a:p>
      </dgm:t>
    </dgm:pt>
    <dgm:pt modelId="{B00042E8-01EB-4998-B426-BB1B55F08026}">
      <dgm:prSet phldrT="[Text]"/>
      <dgm:spPr/>
      <dgm:t>
        <a:bodyPr/>
        <a:lstStyle/>
        <a:p>
          <a:r>
            <a:rPr lang="en-GB" dirty="0"/>
            <a:t>Standardisation</a:t>
          </a:r>
        </a:p>
      </dgm:t>
    </dgm:pt>
    <dgm:pt modelId="{545F46DE-8257-43C9-9F69-41EA97FCEBA9}" type="parTrans" cxnId="{48AB3A0A-6E00-444F-A102-1BF7A882725E}">
      <dgm:prSet/>
      <dgm:spPr/>
      <dgm:t>
        <a:bodyPr/>
        <a:lstStyle/>
        <a:p>
          <a:endParaRPr lang="en-GB"/>
        </a:p>
      </dgm:t>
    </dgm:pt>
    <dgm:pt modelId="{7735B9A8-2130-4A6E-8705-3FB2C2F442DA}" type="sibTrans" cxnId="{48AB3A0A-6E00-444F-A102-1BF7A882725E}">
      <dgm:prSet/>
      <dgm:spPr/>
      <dgm:t>
        <a:bodyPr/>
        <a:lstStyle/>
        <a:p>
          <a:endParaRPr lang="en-GB"/>
        </a:p>
      </dgm:t>
    </dgm:pt>
    <dgm:pt modelId="{1B68628C-9B1E-4B7F-ACF1-C2C73DFB96CD}">
      <dgm:prSet phldrT="[Text]"/>
      <dgm:spPr/>
      <dgm:t>
        <a:bodyPr/>
        <a:lstStyle/>
        <a:p>
          <a:r>
            <a:rPr lang="en-GB" dirty="0"/>
            <a:t>Staffing</a:t>
          </a:r>
        </a:p>
      </dgm:t>
    </dgm:pt>
    <dgm:pt modelId="{8C8DC233-E0DB-46E8-862C-2C3600D7D994}" type="parTrans" cxnId="{0F071B91-020E-4131-905A-77AE9599DD6E}">
      <dgm:prSet/>
      <dgm:spPr/>
      <dgm:t>
        <a:bodyPr/>
        <a:lstStyle/>
        <a:p>
          <a:endParaRPr lang="en-GB"/>
        </a:p>
      </dgm:t>
    </dgm:pt>
    <dgm:pt modelId="{72889B3A-AA35-4786-83D1-C212B03E94CF}" type="sibTrans" cxnId="{0F071B91-020E-4131-905A-77AE9599DD6E}">
      <dgm:prSet/>
      <dgm:spPr/>
      <dgm:t>
        <a:bodyPr/>
        <a:lstStyle/>
        <a:p>
          <a:endParaRPr lang="en-GB"/>
        </a:p>
      </dgm:t>
    </dgm:pt>
    <dgm:pt modelId="{7A2E96FC-7004-4AF1-BA7D-77DA8F2B82D3}">
      <dgm:prSet phldrT="[Text]"/>
      <dgm:spPr/>
      <dgm:t>
        <a:bodyPr/>
        <a:lstStyle/>
        <a:p>
          <a:r>
            <a:rPr lang="en-GB" dirty="0"/>
            <a:t>Scheduling</a:t>
          </a:r>
        </a:p>
      </dgm:t>
    </dgm:pt>
    <dgm:pt modelId="{0C9AFFAF-5F69-4A86-B4FC-6DD4DCFA48A6}" type="parTrans" cxnId="{3FE9AA13-846A-449F-A21D-8BBD9B7A01D4}">
      <dgm:prSet/>
      <dgm:spPr/>
      <dgm:t>
        <a:bodyPr/>
        <a:lstStyle/>
        <a:p>
          <a:endParaRPr lang="en-GB"/>
        </a:p>
      </dgm:t>
    </dgm:pt>
    <dgm:pt modelId="{9D04E881-D50D-4695-9B58-46BD27DE387F}" type="sibTrans" cxnId="{3FE9AA13-846A-449F-A21D-8BBD9B7A01D4}">
      <dgm:prSet/>
      <dgm:spPr/>
      <dgm:t>
        <a:bodyPr/>
        <a:lstStyle/>
        <a:p>
          <a:endParaRPr lang="en-GB"/>
        </a:p>
      </dgm:t>
    </dgm:pt>
    <dgm:pt modelId="{7ECF95DE-DEE3-4DF6-B5CE-31E8408737AB}">
      <dgm:prSet phldrT="[Text]"/>
      <dgm:spPr/>
      <dgm:t>
        <a:bodyPr/>
        <a:lstStyle/>
        <a:p>
          <a:r>
            <a:rPr lang="en-GB" dirty="0"/>
            <a:t>Simplicity</a:t>
          </a:r>
        </a:p>
      </dgm:t>
    </dgm:pt>
    <dgm:pt modelId="{0DB8C50E-683E-4FFA-A697-B50AA9A5CFD2}" type="sibTrans" cxnId="{8DFDEFC8-F8B6-4BDA-9FDD-47B61F82CF65}">
      <dgm:prSet/>
      <dgm:spPr/>
      <dgm:t>
        <a:bodyPr/>
        <a:lstStyle/>
        <a:p>
          <a:endParaRPr lang="en-GB"/>
        </a:p>
      </dgm:t>
    </dgm:pt>
    <dgm:pt modelId="{1329FF26-A535-4924-9EE0-60979072F839}" type="parTrans" cxnId="{8DFDEFC8-F8B6-4BDA-9FDD-47B61F82CF65}">
      <dgm:prSet/>
      <dgm:spPr/>
      <dgm:t>
        <a:bodyPr/>
        <a:lstStyle/>
        <a:p>
          <a:endParaRPr lang="en-GB"/>
        </a:p>
      </dgm:t>
    </dgm:pt>
    <dgm:pt modelId="{0369E0C3-F013-44FC-B310-61F9591CDFEB}">
      <dgm:prSet/>
      <dgm:spPr/>
      <dgm:t>
        <a:bodyPr/>
        <a:lstStyle/>
        <a:p>
          <a:r>
            <a:rPr lang="en-GB" dirty="0"/>
            <a:t>Sensitive to change</a:t>
          </a:r>
        </a:p>
      </dgm:t>
    </dgm:pt>
    <dgm:pt modelId="{68DF9141-AF82-4E43-88DE-68E9A5026D28}" type="parTrans" cxnId="{D3AD15EA-F452-4084-8740-2F95750145FD}">
      <dgm:prSet/>
      <dgm:spPr/>
      <dgm:t>
        <a:bodyPr/>
        <a:lstStyle/>
        <a:p>
          <a:endParaRPr lang="en-GB"/>
        </a:p>
      </dgm:t>
    </dgm:pt>
    <dgm:pt modelId="{BEB15274-77E8-44C0-9BFD-857E997A5B0B}" type="sibTrans" cxnId="{D3AD15EA-F452-4084-8740-2F95750145FD}">
      <dgm:prSet/>
      <dgm:spPr/>
      <dgm:t>
        <a:bodyPr/>
        <a:lstStyle/>
        <a:p>
          <a:endParaRPr lang="en-GB"/>
        </a:p>
      </dgm:t>
    </dgm:pt>
    <dgm:pt modelId="{ECC52B6D-9754-4C7B-80F0-7E2BE0EF4D36}" type="pres">
      <dgm:prSet presAssocID="{5D7D9D39-7C93-4817-942B-227E03EA0C8E}" presName="Name0" presStyleCnt="0">
        <dgm:presLayoutVars>
          <dgm:chMax val="1"/>
          <dgm:chPref val="1"/>
          <dgm:dir/>
          <dgm:animOne val="branch"/>
          <dgm:animLvl val="lvl"/>
        </dgm:presLayoutVars>
      </dgm:prSet>
      <dgm:spPr/>
    </dgm:pt>
    <dgm:pt modelId="{065E6D64-9AE0-4D04-A344-1B71023BE8FF}" type="pres">
      <dgm:prSet presAssocID="{CEF08D96-4A82-4AC7-9150-84D8F8B335A3}" presName="Parent" presStyleLbl="node0" presStyleIdx="0" presStyleCnt="1">
        <dgm:presLayoutVars>
          <dgm:chMax val="6"/>
          <dgm:chPref val="6"/>
        </dgm:presLayoutVars>
      </dgm:prSet>
      <dgm:spPr/>
    </dgm:pt>
    <dgm:pt modelId="{411D8ACC-9891-49FD-9546-EC4F05665934}" type="pres">
      <dgm:prSet presAssocID="{E301CC8F-871F-42B9-BBFE-DE84CC277886}" presName="Accent1" presStyleCnt="0"/>
      <dgm:spPr/>
    </dgm:pt>
    <dgm:pt modelId="{09D2F518-509A-4228-90DF-C545B793CB1B}" type="pres">
      <dgm:prSet presAssocID="{E301CC8F-871F-42B9-BBFE-DE84CC277886}" presName="Accent" presStyleLbl="bgShp" presStyleIdx="0" presStyleCnt="6"/>
      <dgm:spPr/>
    </dgm:pt>
    <dgm:pt modelId="{2C3D88C9-2ADD-4B29-B691-7E930C65502F}" type="pres">
      <dgm:prSet presAssocID="{E301CC8F-871F-42B9-BBFE-DE84CC277886}" presName="Child1" presStyleLbl="node1" presStyleIdx="0" presStyleCnt="6" custLinFactNeighborY="-623">
        <dgm:presLayoutVars>
          <dgm:chMax val="0"/>
          <dgm:chPref val="0"/>
          <dgm:bulletEnabled val="1"/>
        </dgm:presLayoutVars>
      </dgm:prSet>
      <dgm:spPr/>
    </dgm:pt>
    <dgm:pt modelId="{251AC596-FAC0-4A42-94B3-731B68D83FBD}" type="pres">
      <dgm:prSet presAssocID="{B00042E8-01EB-4998-B426-BB1B55F08026}" presName="Accent2" presStyleCnt="0"/>
      <dgm:spPr/>
    </dgm:pt>
    <dgm:pt modelId="{F95AF912-56FA-4F19-BB31-77DAEC266C4E}" type="pres">
      <dgm:prSet presAssocID="{B00042E8-01EB-4998-B426-BB1B55F08026}" presName="Accent" presStyleLbl="bgShp" presStyleIdx="1" presStyleCnt="6"/>
      <dgm:spPr/>
    </dgm:pt>
    <dgm:pt modelId="{48EC2CF3-B804-4F78-9489-897B24159333}" type="pres">
      <dgm:prSet presAssocID="{B00042E8-01EB-4998-B426-BB1B55F08026}" presName="Child2" presStyleLbl="node1" presStyleIdx="1" presStyleCnt="6" custLinFactNeighborY="-623">
        <dgm:presLayoutVars>
          <dgm:chMax val="0"/>
          <dgm:chPref val="0"/>
          <dgm:bulletEnabled val="1"/>
        </dgm:presLayoutVars>
      </dgm:prSet>
      <dgm:spPr/>
    </dgm:pt>
    <dgm:pt modelId="{899434B1-36D9-4682-9878-5505B089022A}" type="pres">
      <dgm:prSet presAssocID="{7ECF95DE-DEE3-4DF6-B5CE-31E8408737AB}" presName="Accent3" presStyleCnt="0"/>
      <dgm:spPr/>
    </dgm:pt>
    <dgm:pt modelId="{72123AFB-1771-4B43-B826-9B3A61C91C9E}" type="pres">
      <dgm:prSet presAssocID="{7ECF95DE-DEE3-4DF6-B5CE-31E8408737AB}" presName="Accent" presStyleLbl="bgShp" presStyleIdx="2" presStyleCnt="6"/>
      <dgm:spPr/>
    </dgm:pt>
    <dgm:pt modelId="{122924E6-0E39-48BB-B8CA-089175635407}" type="pres">
      <dgm:prSet presAssocID="{7ECF95DE-DEE3-4DF6-B5CE-31E8408737AB}" presName="Child3" presStyleLbl="node1" presStyleIdx="2" presStyleCnt="6" custLinFactNeighborY="-623">
        <dgm:presLayoutVars>
          <dgm:chMax val="0"/>
          <dgm:chPref val="0"/>
          <dgm:bulletEnabled val="1"/>
        </dgm:presLayoutVars>
      </dgm:prSet>
      <dgm:spPr/>
    </dgm:pt>
    <dgm:pt modelId="{7E4C4D37-D189-4DD5-8082-6E51BEFAC32E}" type="pres">
      <dgm:prSet presAssocID="{1B68628C-9B1E-4B7F-ACF1-C2C73DFB96CD}" presName="Accent4" presStyleCnt="0"/>
      <dgm:spPr/>
    </dgm:pt>
    <dgm:pt modelId="{4559224F-F708-47AE-9B11-0226CA1B028F}" type="pres">
      <dgm:prSet presAssocID="{1B68628C-9B1E-4B7F-ACF1-C2C73DFB96CD}" presName="Accent" presStyleLbl="bgShp" presStyleIdx="3" presStyleCnt="6"/>
      <dgm:spPr/>
    </dgm:pt>
    <dgm:pt modelId="{3796A186-BEA3-4C21-9C58-8D7943655DA8}" type="pres">
      <dgm:prSet presAssocID="{1B68628C-9B1E-4B7F-ACF1-C2C73DFB96CD}" presName="Child4" presStyleLbl="node1" presStyleIdx="3" presStyleCnt="6" custLinFactNeighborY="-623">
        <dgm:presLayoutVars>
          <dgm:chMax val="0"/>
          <dgm:chPref val="0"/>
          <dgm:bulletEnabled val="1"/>
        </dgm:presLayoutVars>
      </dgm:prSet>
      <dgm:spPr/>
    </dgm:pt>
    <dgm:pt modelId="{4DFF6062-1685-4E10-BC40-BB39C9DC3426}" type="pres">
      <dgm:prSet presAssocID="{7A2E96FC-7004-4AF1-BA7D-77DA8F2B82D3}" presName="Accent5" presStyleCnt="0"/>
      <dgm:spPr/>
    </dgm:pt>
    <dgm:pt modelId="{25C63623-11DF-4389-AC9B-C0D9C038B38B}" type="pres">
      <dgm:prSet presAssocID="{7A2E96FC-7004-4AF1-BA7D-77DA8F2B82D3}" presName="Accent" presStyleLbl="bgShp" presStyleIdx="4" presStyleCnt="6"/>
      <dgm:spPr/>
    </dgm:pt>
    <dgm:pt modelId="{A1CCBD1E-3E97-49AB-991D-185541B737BF}" type="pres">
      <dgm:prSet presAssocID="{7A2E96FC-7004-4AF1-BA7D-77DA8F2B82D3}" presName="Child5" presStyleLbl="node1" presStyleIdx="4" presStyleCnt="6" custLinFactNeighborY="-623">
        <dgm:presLayoutVars>
          <dgm:chMax val="0"/>
          <dgm:chPref val="0"/>
          <dgm:bulletEnabled val="1"/>
        </dgm:presLayoutVars>
      </dgm:prSet>
      <dgm:spPr/>
    </dgm:pt>
    <dgm:pt modelId="{7287EA6E-357C-4A2F-9688-91E9BDFBCF7D}" type="pres">
      <dgm:prSet presAssocID="{0369E0C3-F013-44FC-B310-61F9591CDFEB}" presName="Accent6" presStyleCnt="0"/>
      <dgm:spPr/>
    </dgm:pt>
    <dgm:pt modelId="{D8FECCCB-C008-43D3-B4DB-EDDF82327863}" type="pres">
      <dgm:prSet presAssocID="{0369E0C3-F013-44FC-B310-61F9591CDFEB}" presName="Accent" presStyleLbl="bgShp" presStyleIdx="5" presStyleCnt="6"/>
      <dgm:spPr/>
    </dgm:pt>
    <dgm:pt modelId="{2EC6F1A8-3313-4752-B23E-8729D870D09C}" type="pres">
      <dgm:prSet presAssocID="{0369E0C3-F013-44FC-B310-61F9591CDFEB}" presName="Child6" presStyleLbl="node1" presStyleIdx="5" presStyleCnt="6">
        <dgm:presLayoutVars>
          <dgm:chMax val="0"/>
          <dgm:chPref val="0"/>
          <dgm:bulletEnabled val="1"/>
        </dgm:presLayoutVars>
      </dgm:prSet>
      <dgm:spPr/>
    </dgm:pt>
  </dgm:ptLst>
  <dgm:cxnLst>
    <dgm:cxn modelId="{48AB3A0A-6E00-444F-A102-1BF7A882725E}" srcId="{CEF08D96-4A82-4AC7-9150-84D8F8B335A3}" destId="{B00042E8-01EB-4998-B426-BB1B55F08026}" srcOrd="1" destOrd="0" parTransId="{545F46DE-8257-43C9-9F69-41EA97FCEBA9}" sibTransId="{7735B9A8-2130-4A6E-8705-3FB2C2F442DA}"/>
    <dgm:cxn modelId="{3FE9AA13-846A-449F-A21D-8BBD9B7A01D4}" srcId="{CEF08D96-4A82-4AC7-9150-84D8F8B335A3}" destId="{7A2E96FC-7004-4AF1-BA7D-77DA8F2B82D3}" srcOrd="4" destOrd="0" parTransId="{0C9AFFAF-5F69-4A86-B4FC-6DD4DCFA48A6}" sibTransId="{9D04E881-D50D-4695-9B58-46BD27DE387F}"/>
    <dgm:cxn modelId="{356D0514-C6D6-4A1E-9187-7F1F4B1CEB4A}" type="presOf" srcId="{7A2E96FC-7004-4AF1-BA7D-77DA8F2B82D3}" destId="{A1CCBD1E-3E97-49AB-991D-185541B737BF}" srcOrd="0" destOrd="0" presId="urn:microsoft.com/office/officeart/2011/layout/HexagonRadial"/>
    <dgm:cxn modelId="{49303E26-38DA-4C13-8780-0A6FB4807F4A}" type="presOf" srcId="{CEF08D96-4A82-4AC7-9150-84D8F8B335A3}" destId="{065E6D64-9AE0-4D04-A344-1B71023BE8FF}" srcOrd="0" destOrd="0" presId="urn:microsoft.com/office/officeart/2011/layout/HexagonRadial"/>
    <dgm:cxn modelId="{F47DD579-8836-46D6-91E2-7A132E119851}" type="presOf" srcId="{7ECF95DE-DEE3-4DF6-B5CE-31E8408737AB}" destId="{122924E6-0E39-48BB-B8CA-089175635407}" srcOrd="0" destOrd="0" presId="urn:microsoft.com/office/officeart/2011/layout/HexagonRadial"/>
    <dgm:cxn modelId="{D75A8D81-AD16-43F8-B7CD-2A88DE18A126}" type="presOf" srcId="{5D7D9D39-7C93-4817-942B-227E03EA0C8E}" destId="{ECC52B6D-9754-4C7B-80F0-7E2BE0EF4D36}" srcOrd="0" destOrd="0" presId="urn:microsoft.com/office/officeart/2011/layout/HexagonRadial"/>
    <dgm:cxn modelId="{711FE08D-9E7D-4117-BC51-2A1AE2642E0C}" srcId="{5D7D9D39-7C93-4817-942B-227E03EA0C8E}" destId="{CEF08D96-4A82-4AC7-9150-84D8F8B335A3}" srcOrd="0" destOrd="0" parTransId="{972B8188-81F1-4B11-A719-2BB267DD3A77}" sibTransId="{2028A0F8-1099-4384-B47A-77F70329B73A}"/>
    <dgm:cxn modelId="{0F071B91-020E-4131-905A-77AE9599DD6E}" srcId="{CEF08D96-4A82-4AC7-9150-84D8F8B335A3}" destId="{1B68628C-9B1E-4B7F-ACF1-C2C73DFB96CD}" srcOrd="3" destOrd="0" parTransId="{8C8DC233-E0DB-46E8-862C-2C3600D7D994}" sibTransId="{72889B3A-AA35-4786-83D1-C212B03E94CF}"/>
    <dgm:cxn modelId="{7D0DFE98-E674-4566-9387-653C762989AC}" srcId="{CEF08D96-4A82-4AC7-9150-84D8F8B335A3}" destId="{E301CC8F-871F-42B9-BBFE-DE84CC277886}" srcOrd="0" destOrd="0" parTransId="{F1ADE1FD-B733-4BAF-BF12-0175EC4B7BF4}" sibTransId="{0B603044-75A4-4446-B607-BBE797DA8744}"/>
    <dgm:cxn modelId="{772980B0-821D-43E0-829D-E7EB367C5107}" type="presOf" srcId="{1B68628C-9B1E-4B7F-ACF1-C2C73DFB96CD}" destId="{3796A186-BEA3-4C21-9C58-8D7943655DA8}" srcOrd="0" destOrd="0" presId="urn:microsoft.com/office/officeart/2011/layout/HexagonRadial"/>
    <dgm:cxn modelId="{379AD9B0-3B45-4A7E-AF3A-3B47C95F82B3}" type="presOf" srcId="{B00042E8-01EB-4998-B426-BB1B55F08026}" destId="{48EC2CF3-B804-4F78-9489-897B24159333}" srcOrd="0" destOrd="0" presId="urn:microsoft.com/office/officeart/2011/layout/HexagonRadial"/>
    <dgm:cxn modelId="{8DFDEFC8-F8B6-4BDA-9FDD-47B61F82CF65}" srcId="{CEF08D96-4A82-4AC7-9150-84D8F8B335A3}" destId="{7ECF95DE-DEE3-4DF6-B5CE-31E8408737AB}" srcOrd="2" destOrd="0" parTransId="{1329FF26-A535-4924-9EE0-60979072F839}" sibTransId="{0DB8C50E-683E-4FFA-A697-B50AA9A5CFD2}"/>
    <dgm:cxn modelId="{17F978D5-4955-4CDD-9EEB-22400D0C9BC3}" type="presOf" srcId="{E301CC8F-871F-42B9-BBFE-DE84CC277886}" destId="{2C3D88C9-2ADD-4B29-B691-7E930C65502F}" srcOrd="0" destOrd="0" presId="urn:microsoft.com/office/officeart/2011/layout/HexagonRadial"/>
    <dgm:cxn modelId="{937DD8D6-39DC-48BF-AD5F-9DC652FE1E0C}" type="presOf" srcId="{0369E0C3-F013-44FC-B310-61F9591CDFEB}" destId="{2EC6F1A8-3313-4752-B23E-8729D870D09C}" srcOrd="0" destOrd="0" presId="urn:microsoft.com/office/officeart/2011/layout/HexagonRadial"/>
    <dgm:cxn modelId="{D3AD15EA-F452-4084-8740-2F95750145FD}" srcId="{CEF08D96-4A82-4AC7-9150-84D8F8B335A3}" destId="{0369E0C3-F013-44FC-B310-61F9591CDFEB}" srcOrd="5" destOrd="0" parTransId="{68DF9141-AF82-4E43-88DE-68E9A5026D28}" sibTransId="{BEB15274-77E8-44C0-9BFD-857E997A5B0B}"/>
    <dgm:cxn modelId="{4EE2E3B7-4634-491B-A0E0-A1B5AC5C74CD}" type="presParOf" srcId="{ECC52B6D-9754-4C7B-80F0-7E2BE0EF4D36}" destId="{065E6D64-9AE0-4D04-A344-1B71023BE8FF}" srcOrd="0" destOrd="0" presId="urn:microsoft.com/office/officeart/2011/layout/HexagonRadial"/>
    <dgm:cxn modelId="{EBE0A795-2794-4DE5-81BB-B267C5A7949E}" type="presParOf" srcId="{ECC52B6D-9754-4C7B-80F0-7E2BE0EF4D36}" destId="{411D8ACC-9891-49FD-9546-EC4F05665934}" srcOrd="1" destOrd="0" presId="urn:microsoft.com/office/officeart/2011/layout/HexagonRadial"/>
    <dgm:cxn modelId="{EFF24116-70F7-43AA-8F85-EA076E8DF8E5}" type="presParOf" srcId="{411D8ACC-9891-49FD-9546-EC4F05665934}" destId="{09D2F518-509A-4228-90DF-C545B793CB1B}" srcOrd="0" destOrd="0" presId="urn:microsoft.com/office/officeart/2011/layout/HexagonRadial"/>
    <dgm:cxn modelId="{6523B91E-2698-4445-BEC2-DBCB70A9B6CD}" type="presParOf" srcId="{ECC52B6D-9754-4C7B-80F0-7E2BE0EF4D36}" destId="{2C3D88C9-2ADD-4B29-B691-7E930C65502F}" srcOrd="2" destOrd="0" presId="urn:microsoft.com/office/officeart/2011/layout/HexagonRadial"/>
    <dgm:cxn modelId="{1D606AA8-28D9-4C7D-B191-3C0F89106CDA}" type="presParOf" srcId="{ECC52B6D-9754-4C7B-80F0-7E2BE0EF4D36}" destId="{251AC596-FAC0-4A42-94B3-731B68D83FBD}" srcOrd="3" destOrd="0" presId="urn:microsoft.com/office/officeart/2011/layout/HexagonRadial"/>
    <dgm:cxn modelId="{1EFA0F8D-709A-460B-BD13-364497CB3361}" type="presParOf" srcId="{251AC596-FAC0-4A42-94B3-731B68D83FBD}" destId="{F95AF912-56FA-4F19-BB31-77DAEC266C4E}" srcOrd="0" destOrd="0" presId="urn:microsoft.com/office/officeart/2011/layout/HexagonRadial"/>
    <dgm:cxn modelId="{BA3BEAC4-BB0E-4C5D-9434-BCD4D067C653}" type="presParOf" srcId="{ECC52B6D-9754-4C7B-80F0-7E2BE0EF4D36}" destId="{48EC2CF3-B804-4F78-9489-897B24159333}" srcOrd="4" destOrd="0" presId="urn:microsoft.com/office/officeart/2011/layout/HexagonRadial"/>
    <dgm:cxn modelId="{410AF6D9-A369-49CA-B1AD-D99F96C9B88E}" type="presParOf" srcId="{ECC52B6D-9754-4C7B-80F0-7E2BE0EF4D36}" destId="{899434B1-36D9-4682-9878-5505B089022A}" srcOrd="5" destOrd="0" presId="urn:microsoft.com/office/officeart/2011/layout/HexagonRadial"/>
    <dgm:cxn modelId="{62BF0765-C26E-456C-B2A0-88D964C6620A}" type="presParOf" srcId="{899434B1-36D9-4682-9878-5505B089022A}" destId="{72123AFB-1771-4B43-B826-9B3A61C91C9E}" srcOrd="0" destOrd="0" presId="urn:microsoft.com/office/officeart/2011/layout/HexagonRadial"/>
    <dgm:cxn modelId="{A08EE073-5539-454B-90E1-73B24CEA7E84}" type="presParOf" srcId="{ECC52B6D-9754-4C7B-80F0-7E2BE0EF4D36}" destId="{122924E6-0E39-48BB-B8CA-089175635407}" srcOrd="6" destOrd="0" presId="urn:microsoft.com/office/officeart/2011/layout/HexagonRadial"/>
    <dgm:cxn modelId="{56350915-EDD0-4C7C-97D7-20753735B87D}" type="presParOf" srcId="{ECC52B6D-9754-4C7B-80F0-7E2BE0EF4D36}" destId="{7E4C4D37-D189-4DD5-8082-6E51BEFAC32E}" srcOrd="7" destOrd="0" presId="urn:microsoft.com/office/officeart/2011/layout/HexagonRadial"/>
    <dgm:cxn modelId="{696F87E4-CE57-424A-92CF-DDD8CDDE7DD4}" type="presParOf" srcId="{7E4C4D37-D189-4DD5-8082-6E51BEFAC32E}" destId="{4559224F-F708-47AE-9B11-0226CA1B028F}" srcOrd="0" destOrd="0" presId="urn:microsoft.com/office/officeart/2011/layout/HexagonRadial"/>
    <dgm:cxn modelId="{191753CB-0E34-48A3-B246-F1A41C9FEB40}" type="presParOf" srcId="{ECC52B6D-9754-4C7B-80F0-7E2BE0EF4D36}" destId="{3796A186-BEA3-4C21-9C58-8D7943655DA8}" srcOrd="8" destOrd="0" presId="urn:microsoft.com/office/officeart/2011/layout/HexagonRadial"/>
    <dgm:cxn modelId="{0B825730-747D-41E9-A0C3-858CFC3582DD}" type="presParOf" srcId="{ECC52B6D-9754-4C7B-80F0-7E2BE0EF4D36}" destId="{4DFF6062-1685-4E10-BC40-BB39C9DC3426}" srcOrd="9" destOrd="0" presId="urn:microsoft.com/office/officeart/2011/layout/HexagonRadial"/>
    <dgm:cxn modelId="{32D6B2D8-A66E-4F87-8949-2285AB5C92E5}" type="presParOf" srcId="{4DFF6062-1685-4E10-BC40-BB39C9DC3426}" destId="{25C63623-11DF-4389-AC9B-C0D9C038B38B}" srcOrd="0" destOrd="0" presId="urn:microsoft.com/office/officeart/2011/layout/HexagonRadial"/>
    <dgm:cxn modelId="{3D19174E-CF3C-4191-BEA2-A2D61CD6B6B7}" type="presParOf" srcId="{ECC52B6D-9754-4C7B-80F0-7E2BE0EF4D36}" destId="{A1CCBD1E-3E97-49AB-991D-185541B737BF}" srcOrd="10" destOrd="0" presId="urn:microsoft.com/office/officeart/2011/layout/HexagonRadial"/>
    <dgm:cxn modelId="{412182CC-D400-404E-AD87-90706E268750}" type="presParOf" srcId="{ECC52B6D-9754-4C7B-80F0-7E2BE0EF4D36}" destId="{7287EA6E-357C-4A2F-9688-91E9BDFBCF7D}" srcOrd="11" destOrd="0" presId="urn:microsoft.com/office/officeart/2011/layout/HexagonRadial"/>
    <dgm:cxn modelId="{DE9D5782-D613-41D1-B361-39ACB1805EC4}" type="presParOf" srcId="{7287EA6E-357C-4A2F-9688-91E9BDFBCF7D}" destId="{D8FECCCB-C008-43D3-B4DB-EDDF82327863}" srcOrd="0" destOrd="0" presId="urn:microsoft.com/office/officeart/2011/layout/HexagonRadial"/>
    <dgm:cxn modelId="{6771B1A6-5995-46A8-ABF4-7CBB0A01DB3B}" type="presParOf" srcId="{ECC52B6D-9754-4C7B-80F0-7E2BE0EF4D36}" destId="{2EC6F1A8-3313-4752-B23E-8729D870D09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3814E1-AF09-409B-AD70-EDA54E2ABCDC}"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5A27231A-FD38-4976-A74A-1B1E0B04216A}">
      <dgm:prSet phldrT="[Text]"/>
      <dgm:spPr/>
      <dgm:t>
        <a:bodyPr/>
        <a:lstStyle/>
        <a:p>
          <a:r>
            <a:rPr lang="en-GB" dirty="0"/>
            <a:t>Patient selection</a:t>
          </a:r>
        </a:p>
      </dgm:t>
    </dgm:pt>
    <dgm:pt modelId="{13FCF3F3-EE7C-4C91-8916-38BAD898F25D}" type="parTrans" cxnId="{4035E5DF-41A1-4A3C-A4E6-0E56E7B46EFF}">
      <dgm:prSet/>
      <dgm:spPr/>
      <dgm:t>
        <a:bodyPr/>
        <a:lstStyle/>
        <a:p>
          <a:endParaRPr lang="en-GB"/>
        </a:p>
      </dgm:t>
    </dgm:pt>
    <dgm:pt modelId="{48042E9D-A4F7-46D4-8EAC-752B6AA5524D}" type="sibTrans" cxnId="{4035E5DF-41A1-4A3C-A4E6-0E56E7B46EFF}">
      <dgm:prSet/>
      <dgm:spPr/>
      <dgm:t>
        <a:bodyPr/>
        <a:lstStyle/>
        <a:p>
          <a:endParaRPr lang="en-GB"/>
        </a:p>
      </dgm:t>
    </dgm:pt>
    <dgm:pt modelId="{AA0AF674-B895-4837-9372-B1FB1090EB1F}">
      <dgm:prSet phldrT="[Text]"/>
      <dgm:spPr/>
      <dgm:t>
        <a:bodyPr/>
        <a:lstStyle/>
        <a:p>
          <a:r>
            <a:rPr lang="en-GB" dirty="0"/>
            <a:t>2 weeks before surgery</a:t>
          </a:r>
        </a:p>
      </dgm:t>
    </dgm:pt>
    <dgm:pt modelId="{23729DE5-10FB-4F35-861C-ECAC2B5DB56E}" type="parTrans" cxnId="{37B03426-F1A5-4EAF-BA0E-A76E412E2CF4}">
      <dgm:prSet/>
      <dgm:spPr/>
      <dgm:t>
        <a:bodyPr/>
        <a:lstStyle/>
        <a:p>
          <a:endParaRPr lang="en-GB"/>
        </a:p>
      </dgm:t>
    </dgm:pt>
    <dgm:pt modelId="{DDCD9057-2506-4EA6-B8FB-8AB124E57556}" type="sibTrans" cxnId="{37B03426-F1A5-4EAF-BA0E-A76E412E2CF4}">
      <dgm:prSet/>
      <dgm:spPr/>
      <dgm:t>
        <a:bodyPr/>
        <a:lstStyle/>
        <a:p>
          <a:endParaRPr lang="en-GB"/>
        </a:p>
      </dgm:t>
    </dgm:pt>
    <dgm:pt modelId="{6E7F8B29-F159-4613-9838-F3480ABC46BE}">
      <dgm:prSet phldrT="[Text]"/>
      <dgm:spPr/>
      <dgm:t>
        <a:bodyPr/>
        <a:lstStyle/>
        <a:p>
          <a:r>
            <a:rPr lang="en-GB" dirty="0"/>
            <a:t>3 weeks after surgery</a:t>
          </a:r>
        </a:p>
      </dgm:t>
    </dgm:pt>
    <dgm:pt modelId="{074ADD83-4277-449F-B2A0-5637E0E525B4}" type="parTrans" cxnId="{2E302FA5-A9FC-4636-A600-662CC658278F}">
      <dgm:prSet/>
      <dgm:spPr/>
      <dgm:t>
        <a:bodyPr/>
        <a:lstStyle/>
        <a:p>
          <a:endParaRPr lang="en-GB"/>
        </a:p>
      </dgm:t>
    </dgm:pt>
    <dgm:pt modelId="{07C8CE60-14FA-4035-8893-648A3B95107A}" type="sibTrans" cxnId="{2E302FA5-A9FC-4636-A600-662CC658278F}">
      <dgm:prSet/>
      <dgm:spPr/>
      <dgm:t>
        <a:bodyPr/>
        <a:lstStyle/>
        <a:p>
          <a:endParaRPr lang="en-GB"/>
        </a:p>
      </dgm:t>
    </dgm:pt>
    <dgm:pt modelId="{3E645545-E444-48B6-A916-0FF1083374AF}">
      <dgm:prSet/>
      <dgm:spPr/>
      <dgm:t>
        <a:bodyPr/>
        <a:lstStyle/>
        <a:p>
          <a:endParaRPr lang="en-GB" dirty="0"/>
        </a:p>
      </dgm:t>
    </dgm:pt>
    <dgm:pt modelId="{CD962C5F-D546-431F-89C1-F4F8ECEE86C7}" type="parTrans" cxnId="{28886328-DF89-4559-8D01-146DF01B09B5}">
      <dgm:prSet/>
      <dgm:spPr/>
      <dgm:t>
        <a:bodyPr/>
        <a:lstStyle/>
        <a:p>
          <a:endParaRPr lang="en-GB"/>
        </a:p>
      </dgm:t>
    </dgm:pt>
    <dgm:pt modelId="{3E05F56B-28CC-428B-9736-5D44EC876AA4}" type="sibTrans" cxnId="{28886328-DF89-4559-8D01-146DF01B09B5}">
      <dgm:prSet/>
      <dgm:spPr/>
      <dgm:t>
        <a:bodyPr/>
        <a:lstStyle/>
        <a:p>
          <a:endParaRPr lang="en-GB"/>
        </a:p>
      </dgm:t>
    </dgm:pt>
    <dgm:pt modelId="{21926D99-6F25-4815-BBA2-A8659CDF0B81}">
      <dgm:prSet/>
      <dgm:spPr/>
      <dgm:t>
        <a:bodyPr/>
        <a:lstStyle/>
        <a:p>
          <a:endParaRPr lang="en-GB"/>
        </a:p>
      </dgm:t>
    </dgm:pt>
    <dgm:pt modelId="{965BB1D9-EBCE-40F0-94C0-CC5438F6580D}" type="parTrans" cxnId="{10295A52-F6B4-40D2-A81C-B0AD017DC980}">
      <dgm:prSet/>
      <dgm:spPr/>
      <dgm:t>
        <a:bodyPr/>
        <a:lstStyle/>
        <a:p>
          <a:endParaRPr lang="en-GB"/>
        </a:p>
      </dgm:t>
    </dgm:pt>
    <dgm:pt modelId="{9A0E1116-D900-4BD4-BDB7-58D67A02E31A}" type="sibTrans" cxnId="{10295A52-F6B4-40D2-A81C-B0AD017DC980}">
      <dgm:prSet/>
      <dgm:spPr/>
      <dgm:t>
        <a:bodyPr/>
        <a:lstStyle/>
        <a:p>
          <a:endParaRPr lang="en-GB"/>
        </a:p>
      </dgm:t>
    </dgm:pt>
    <dgm:pt modelId="{2003C219-EE46-428A-98F2-4143BF19C113}">
      <dgm:prSet/>
      <dgm:spPr/>
      <dgm:t>
        <a:bodyPr/>
        <a:lstStyle/>
        <a:p>
          <a:r>
            <a:rPr lang="en-GB" dirty="0"/>
            <a:t>2 days before surgery</a:t>
          </a:r>
        </a:p>
      </dgm:t>
    </dgm:pt>
    <dgm:pt modelId="{4A6C39C6-F8B7-460A-8DF4-18E8CED85ADF}" type="parTrans" cxnId="{5B9DCE88-73C4-401C-B7CF-F5B576522501}">
      <dgm:prSet/>
      <dgm:spPr/>
      <dgm:t>
        <a:bodyPr/>
        <a:lstStyle/>
        <a:p>
          <a:endParaRPr lang="en-GB"/>
        </a:p>
      </dgm:t>
    </dgm:pt>
    <dgm:pt modelId="{928D237B-2EF1-49BA-A1FB-A2BA2638C48B}" type="sibTrans" cxnId="{5B9DCE88-73C4-401C-B7CF-F5B576522501}">
      <dgm:prSet/>
      <dgm:spPr/>
      <dgm:t>
        <a:bodyPr/>
        <a:lstStyle/>
        <a:p>
          <a:endParaRPr lang="en-GB"/>
        </a:p>
      </dgm:t>
    </dgm:pt>
    <dgm:pt modelId="{3D3BA111-6725-4D66-96FD-95F56FC457E8}">
      <dgm:prSet/>
      <dgm:spPr/>
      <dgm:t>
        <a:bodyPr/>
        <a:lstStyle/>
        <a:p>
          <a:r>
            <a:rPr lang="en-GB" dirty="0"/>
            <a:t>Day of surgery</a:t>
          </a:r>
        </a:p>
      </dgm:t>
    </dgm:pt>
    <dgm:pt modelId="{51204B3B-BB9C-44F9-9016-009B69B858CC}" type="parTrans" cxnId="{6A52C939-15A8-41A7-A5A5-81F10EC7FD09}">
      <dgm:prSet/>
      <dgm:spPr/>
      <dgm:t>
        <a:bodyPr/>
        <a:lstStyle/>
        <a:p>
          <a:endParaRPr lang="en-GB"/>
        </a:p>
      </dgm:t>
    </dgm:pt>
    <dgm:pt modelId="{FC051081-833A-4941-B9E3-9B5FC3A7E707}" type="sibTrans" cxnId="{6A52C939-15A8-41A7-A5A5-81F10EC7FD09}">
      <dgm:prSet/>
      <dgm:spPr/>
      <dgm:t>
        <a:bodyPr/>
        <a:lstStyle/>
        <a:p>
          <a:endParaRPr lang="en-GB"/>
        </a:p>
      </dgm:t>
    </dgm:pt>
    <dgm:pt modelId="{D6FD071D-7974-4312-A7CE-98520FECE25D}" type="pres">
      <dgm:prSet presAssocID="{883814E1-AF09-409B-AD70-EDA54E2ABCDC}" presName="rootnode" presStyleCnt="0">
        <dgm:presLayoutVars>
          <dgm:chMax/>
          <dgm:chPref/>
          <dgm:dir/>
          <dgm:animLvl val="lvl"/>
        </dgm:presLayoutVars>
      </dgm:prSet>
      <dgm:spPr/>
    </dgm:pt>
    <dgm:pt modelId="{FA8AFC2C-8466-4B0B-8D7B-79AD20A40BA6}" type="pres">
      <dgm:prSet presAssocID="{5A27231A-FD38-4976-A74A-1B1E0B04216A}" presName="composite" presStyleCnt="0"/>
      <dgm:spPr/>
    </dgm:pt>
    <dgm:pt modelId="{449C16D3-53E1-497E-8C97-9099EE0408BD}" type="pres">
      <dgm:prSet presAssocID="{5A27231A-FD38-4976-A74A-1B1E0B04216A}" presName="bentUpArrow1" presStyleLbl="alignImgPlace1" presStyleIdx="0" presStyleCnt="4"/>
      <dgm:spPr/>
    </dgm:pt>
    <dgm:pt modelId="{66A3F05C-29BA-4591-B50E-CB1AF16AC2A5}" type="pres">
      <dgm:prSet presAssocID="{5A27231A-FD38-4976-A74A-1B1E0B04216A}" presName="ParentText" presStyleLbl="node1" presStyleIdx="0" presStyleCnt="5" custScaleX="203017" custLinFactNeighborY="12800">
        <dgm:presLayoutVars>
          <dgm:chMax val="1"/>
          <dgm:chPref val="1"/>
          <dgm:bulletEnabled val="1"/>
        </dgm:presLayoutVars>
      </dgm:prSet>
      <dgm:spPr/>
    </dgm:pt>
    <dgm:pt modelId="{99019D56-997E-4930-A39D-F183231A8BE9}" type="pres">
      <dgm:prSet presAssocID="{5A27231A-FD38-4976-A74A-1B1E0B04216A}" presName="ChildText" presStyleLbl="revTx" presStyleIdx="0" presStyleCnt="5">
        <dgm:presLayoutVars>
          <dgm:chMax val="0"/>
          <dgm:chPref val="0"/>
          <dgm:bulletEnabled val="1"/>
        </dgm:presLayoutVars>
      </dgm:prSet>
      <dgm:spPr/>
    </dgm:pt>
    <dgm:pt modelId="{DE4150C9-585C-46DC-9D27-F0B00428D0A8}" type="pres">
      <dgm:prSet presAssocID="{48042E9D-A4F7-46D4-8EAC-752B6AA5524D}" presName="sibTrans" presStyleCnt="0"/>
      <dgm:spPr/>
    </dgm:pt>
    <dgm:pt modelId="{E7D7AA9B-EC01-4009-8CEA-62A133DB8332}" type="pres">
      <dgm:prSet presAssocID="{AA0AF674-B895-4837-9372-B1FB1090EB1F}" presName="composite" presStyleCnt="0"/>
      <dgm:spPr/>
    </dgm:pt>
    <dgm:pt modelId="{6563ABED-E1CE-4EA7-8603-902EF50919AC}" type="pres">
      <dgm:prSet presAssocID="{AA0AF674-B895-4837-9372-B1FB1090EB1F}" presName="bentUpArrow1" presStyleLbl="alignImgPlace1" presStyleIdx="1" presStyleCnt="4"/>
      <dgm:spPr/>
    </dgm:pt>
    <dgm:pt modelId="{37F7AA81-3616-4F78-89A7-63C71D1A5278}" type="pres">
      <dgm:prSet presAssocID="{AA0AF674-B895-4837-9372-B1FB1090EB1F}" presName="ParentText" presStyleLbl="node1" presStyleIdx="1" presStyleCnt="5" custScaleX="220092" custLinFactNeighborY="12800">
        <dgm:presLayoutVars>
          <dgm:chMax val="1"/>
          <dgm:chPref val="1"/>
          <dgm:bulletEnabled val="1"/>
        </dgm:presLayoutVars>
      </dgm:prSet>
      <dgm:spPr/>
    </dgm:pt>
    <dgm:pt modelId="{B4EE1CC4-F77E-47E7-B274-AA7733171855}" type="pres">
      <dgm:prSet presAssocID="{AA0AF674-B895-4837-9372-B1FB1090EB1F}" presName="ChildText" presStyleLbl="revTx" presStyleIdx="1" presStyleCnt="5">
        <dgm:presLayoutVars>
          <dgm:chMax val="0"/>
          <dgm:chPref val="0"/>
          <dgm:bulletEnabled val="1"/>
        </dgm:presLayoutVars>
      </dgm:prSet>
      <dgm:spPr/>
    </dgm:pt>
    <dgm:pt modelId="{E94DB9B8-D076-412C-866F-9E963FCCDB49}" type="pres">
      <dgm:prSet presAssocID="{DDCD9057-2506-4EA6-B8FB-8AB124E57556}" presName="sibTrans" presStyleCnt="0"/>
      <dgm:spPr/>
    </dgm:pt>
    <dgm:pt modelId="{FD4F905E-EA21-484A-A49B-8DFCE8D6BCB3}" type="pres">
      <dgm:prSet presAssocID="{2003C219-EE46-428A-98F2-4143BF19C113}" presName="composite" presStyleCnt="0"/>
      <dgm:spPr/>
    </dgm:pt>
    <dgm:pt modelId="{E6070447-0755-4C79-8E2C-6AF1FE312C41}" type="pres">
      <dgm:prSet presAssocID="{2003C219-EE46-428A-98F2-4143BF19C113}" presName="bentUpArrow1" presStyleLbl="alignImgPlace1" presStyleIdx="2" presStyleCnt="4"/>
      <dgm:spPr/>
    </dgm:pt>
    <dgm:pt modelId="{7535CAFE-2700-4689-989E-46207DC68D9D}" type="pres">
      <dgm:prSet presAssocID="{2003C219-EE46-428A-98F2-4143BF19C113}" presName="ParentText" presStyleLbl="node1" presStyleIdx="2" presStyleCnt="5" custScaleX="226178" custLinFactNeighborY="12800">
        <dgm:presLayoutVars>
          <dgm:chMax val="1"/>
          <dgm:chPref val="1"/>
          <dgm:bulletEnabled val="1"/>
        </dgm:presLayoutVars>
      </dgm:prSet>
      <dgm:spPr/>
    </dgm:pt>
    <dgm:pt modelId="{CD8EB035-0AC4-4922-A135-656DBF0DBA5B}" type="pres">
      <dgm:prSet presAssocID="{2003C219-EE46-428A-98F2-4143BF19C113}" presName="ChildText" presStyleLbl="revTx" presStyleIdx="2" presStyleCnt="5">
        <dgm:presLayoutVars>
          <dgm:chMax val="0"/>
          <dgm:chPref val="0"/>
          <dgm:bulletEnabled val="1"/>
        </dgm:presLayoutVars>
      </dgm:prSet>
      <dgm:spPr/>
    </dgm:pt>
    <dgm:pt modelId="{46E333F8-D6FB-4466-8296-866F60BDDF2A}" type="pres">
      <dgm:prSet presAssocID="{928D237B-2EF1-49BA-A1FB-A2BA2638C48B}" presName="sibTrans" presStyleCnt="0"/>
      <dgm:spPr/>
    </dgm:pt>
    <dgm:pt modelId="{E8895E80-859A-4EA4-9090-AFE85B853318}" type="pres">
      <dgm:prSet presAssocID="{3D3BA111-6725-4D66-96FD-95F56FC457E8}" presName="composite" presStyleCnt="0"/>
      <dgm:spPr/>
    </dgm:pt>
    <dgm:pt modelId="{F050BDE4-8F6D-41F5-BECB-58AF765A72CD}" type="pres">
      <dgm:prSet presAssocID="{3D3BA111-6725-4D66-96FD-95F56FC457E8}" presName="bentUpArrow1" presStyleLbl="alignImgPlace1" presStyleIdx="3" presStyleCnt="4"/>
      <dgm:spPr/>
    </dgm:pt>
    <dgm:pt modelId="{B7C26B1E-FE15-4B89-8D52-F6C10DB3DF78}" type="pres">
      <dgm:prSet presAssocID="{3D3BA111-6725-4D66-96FD-95F56FC457E8}" presName="ParentText" presStyleLbl="node1" presStyleIdx="3" presStyleCnt="5" custScaleX="194077" custLinFactNeighborX="-2295" custLinFactNeighborY="7064">
        <dgm:presLayoutVars>
          <dgm:chMax val="1"/>
          <dgm:chPref val="1"/>
          <dgm:bulletEnabled val="1"/>
        </dgm:presLayoutVars>
      </dgm:prSet>
      <dgm:spPr/>
    </dgm:pt>
    <dgm:pt modelId="{854B3DE0-0224-4AEC-81B6-85627B6E9849}" type="pres">
      <dgm:prSet presAssocID="{3D3BA111-6725-4D66-96FD-95F56FC457E8}" presName="ChildText" presStyleLbl="revTx" presStyleIdx="3" presStyleCnt="5">
        <dgm:presLayoutVars>
          <dgm:chMax val="0"/>
          <dgm:chPref val="0"/>
          <dgm:bulletEnabled val="1"/>
        </dgm:presLayoutVars>
      </dgm:prSet>
      <dgm:spPr/>
    </dgm:pt>
    <dgm:pt modelId="{49602253-32D0-4B7F-B37F-2D7B54B2A184}" type="pres">
      <dgm:prSet presAssocID="{FC051081-833A-4941-B9E3-9B5FC3A7E707}" presName="sibTrans" presStyleCnt="0"/>
      <dgm:spPr/>
    </dgm:pt>
    <dgm:pt modelId="{2264AD4F-5E9D-4D0D-A128-219AC367FC18}" type="pres">
      <dgm:prSet presAssocID="{6E7F8B29-F159-4613-9838-F3480ABC46BE}" presName="composite" presStyleCnt="0"/>
      <dgm:spPr/>
    </dgm:pt>
    <dgm:pt modelId="{A22D7481-B113-447B-82F9-4228056328A2}" type="pres">
      <dgm:prSet presAssocID="{6E7F8B29-F159-4613-9838-F3480ABC46BE}" presName="ParentText" presStyleLbl="node1" presStyleIdx="4" presStyleCnt="5" custScaleX="221984" custLinFactNeighborY="12800">
        <dgm:presLayoutVars>
          <dgm:chMax val="1"/>
          <dgm:chPref val="1"/>
          <dgm:bulletEnabled val="1"/>
        </dgm:presLayoutVars>
      </dgm:prSet>
      <dgm:spPr/>
    </dgm:pt>
    <dgm:pt modelId="{7E167E3D-73C3-4C08-85E5-4CD9403AF684}" type="pres">
      <dgm:prSet presAssocID="{6E7F8B29-F159-4613-9838-F3480ABC46BE}" presName="FinalChildText" presStyleLbl="revTx" presStyleIdx="4" presStyleCnt="5">
        <dgm:presLayoutVars>
          <dgm:chMax val="0"/>
          <dgm:chPref val="0"/>
          <dgm:bulletEnabled val="1"/>
        </dgm:presLayoutVars>
      </dgm:prSet>
      <dgm:spPr/>
    </dgm:pt>
  </dgm:ptLst>
  <dgm:cxnLst>
    <dgm:cxn modelId="{6D62B722-C953-4F13-AEB3-4C774363CC0B}" type="presOf" srcId="{883814E1-AF09-409B-AD70-EDA54E2ABCDC}" destId="{D6FD071D-7974-4312-A7CE-98520FECE25D}" srcOrd="0" destOrd="0" presId="urn:microsoft.com/office/officeart/2005/8/layout/StepDownProcess"/>
    <dgm:cxn modelId="{37B03426-F1A5-4EAF-BA0E-A76E412E2CF4}" srcId="{883814E1-AF09-409B-AD70-EDA54E2ABCDC}" destId="{AA0AF674-B895-4837-9372-B1FB1090EB1F}" srcOrd="1" destOrd="0" parTransId="{23729DE5-10FB-4F35-861C-ECAC2B5DB56E}" sibTransId="{DDCD9057-2506-4EA6-B8FB-8AB124E57556}"/>
    <dgm:cxn modelId="{28886328-DF89-4559-8D01-146DF01B09B5}" srcId="{6E7F8B29-F159-4613-9838-F3480ABC46BE}" destId="{3E645545-E444-48B6-A916-0FF1083374AF}" srcOrd="0" destOrd="0" parTransId="{CD962C5F-D546-431F-89C1-F4F8ECEE86C7}" sibTransId="{3E05F56B-28CC-428B-9736-5D44EC876AA4}"/>
    <dgm:cxn modelId="{6A52C939-15A8-41A7-A5A5-81F10EC7FD09}" srcId="{883814E1-AF09-409B-AD70-EDA54E2ABCDC}" destId="{3D3BA111-6725-4D66-96FD-95F56FC457E8}" srcOrd="3" destOrd="0" parTransId="{51204B3B-BB9C-44F9-9016-009B69B858CC}" sibTransId="{FC051081-833A-4941-B9E3-9B5FC3A7E707}"/>
    <dgm:cxn modelId="{A73E3864-FA51-4465-9186-046CE72E962E}" type="presOf" srcId="{3D3BA111-6725-4D66-96FD-95F56FC457E8}" destId="{B7C26B1E-FE15-4B89-8D52-F6C10DB3DF78}" srcOrd="0" destOrd="0" presId="urn:microsoft.com/office/officeart/2005/8/layout/StepDownProcess"/>
    <dgm:cxn modelId="{10295A52-F6B4-40D2-A81C-B0AD017DC980}" srcId="{2003C219-EE46-428A-98F2-4143BF19C113}" destId="{21926D99-6F25-4815-BBA2-A8659CDF0B81}" srcOrd="0" destOrd="0" parTransId="{965BB1D9-EBCE-40F0-94C0-CC5438F6580D}" sibTransId="{9A0E1116-D900-4BD4-BDB7-58D67A02E31A}"/>
    <dgm:cxn modelId="{FB452A7C-353D-4D24-83B2-C07E609809EB}" type="presOf" srcId="{3E645545-E444-48B6-A916-0FF1083374AF}" destId="{7E167E3D-73C3-4C08-85E5-4CD9403AF684}" srcOrd="0" destOrd="0" presId="urn:microsoft.com/office/officeart/2005/8/layout/StepDownProcess"/>
    <dgm:cxn modelId="{5B9DCE88-73C4-401C-B7CF-F5B576522501}" srcId="{883814E1-AF09-409B-AD70-EDA54E2ABCDC}" destId="{2003C219-EE46-428A-98F2-4143BF19C113}" srcOrd="2" destOrd="0" parTransId="{4A6C39C6-F8B7-460A-8DF4-18E8CED85ADF}" sibTransId="{928D237B-2EF1-49BA-A1FB-A2BA2638C48B}"/>
    <dgm:cxn modelId="{2E302FA5-A9FC-4636-A600-662CC658278F}" srcId="{883814E1-AF09-409B-AD70-EDA54E2ABCDC}" destId="{6E7F8B29-F159-4613-9838-F3480ABC46BE}" srcOrd="4" destOrd="0" parTransId="{074ADD83-4277-449F-B2A0-5637E0E525B4}" sibTransId="{07C8CE60-14FA-4035-8893-648A3B95107A}"/>
    <dgm:cxn modelId="{CCA66DAF-F532-4FEC-A185-969029D31DB8}" type="presOf" srcId="{AA0AF674-B895-4837-9372-B1FB1090EB1F}" destId="{37F7AA81-3616-4F78-89A7-63C71D1A5278}" srcOrd="0" destOrd="0" presId="urn:microsoft.com/office/officeart/2005/8/layout/StepDownProcess"/>
    <dgm:cxn modelId="{C448A7B9-B31E-44F1-B808-8A6D149967E7}" type="presOf" srcId="{2003C219-EE46-428A-98F2-4143BF19C113}" destId="{7535CAFE-2700-4689-989E-46207DC68D9D}" srcOrd="0" destOrd="0" presId="urn:microsoft.com/office/officeart/2005/8/layout/StepDownProcess"/>
    <dgm:cxn modelId="{F353BEC2-3504-4516-9EE4-DBF3F36CC0A1}" type="presOf" srcId="{6E7F8B29-F159-4613-9838-F3480ABC46BE}" destId="{A22D7481-B113-447B-82F9-4228056328A2}" srcOrd="0" destOrd="0" presId="urn:microsoft.com/office/officeart/2005/8/layout/StepDownProcess"/>
    <dgm:cxn modelId="{41C202D1-8B52-48AE-B8B6-A8A68EB4C9F4}" type="presOf" srcId="{21926D99-6F25-4815-BBA2-A8659CDF0B81}" destId="{CD8EB035-0AC4-4922-A135-656DBF0DBA5B}" srcOrd="0" destOrd="0" presId="urn:microsoft.com/office/officeart/2005/8/layout/StepDownProcess"/>
    <dgm:cxn modelId="{4035E5DF-41A1-4A3C-A4E6-0E56E7B46EFF}" srcId="{883814E1-AF09-409B-AD70-EDA54E2ABCDC}" destId="{5A27231A-FD38-4976-A74A-1B1E0B04216A}" srcOrd="0" destOrd="0" parTransId="{13FCF3F3-EE7C-4C91-8916-38BAD898F25D}" sibTransId="{48042E9D-A4F7-46D4-8EAC-752B6AA5524D}"/>
    <dgm:cxn modelId="{143EACF4-9D33-4EA2-9397-6F93CBF19529}" type="presOf" srcId="{5A27231A-FD38-4976-A74A-1B1E0B04216A}" destId="{66A3F05C-29BA-4591-B50E-CB1AF16AC2A5}" srcOrd="0" destOrd="0" presId="urn:microsoft.com/office/officeart/2005/8/layout/StepDownProcess"/>
    <dgm:cxn modelId="{93055FF5-2291-4334-B548-6A0434720D9D}" type="presParOf" srcId="{D6FD071D-7974-4312-A7CE-98520FECE25D}" destId="{FA8AFC2C-8466-4B0B-8D7B-79AD20A40BA6}" srcOrd="0" destOrd="0" presId="urn:microsoft.com/office/officeart/2005/8/layout/StepDownProcess"/>
    <dgm:cxn modelId="{CFA9A544-27CB-4F2D-8E39-A50AA47E12DA}" type="presParOf" srcId="{FA8AFC2C-8466-4B0B-8D7B-79AD20A40BA6}" destId="{449C16D3-53E1-497E-8C97-9099EE0408BD}" srcOrd="0" destOrd="0" presId="urn:microsoft.com/office/officeart/2005/8/layout/StepDownProcess"/>
    <dgm:cxn modelId="{725C4BAB-A0A1-49A5-BE9D-ABE5C2499E29}" type="presParOf" srcId="{FA8AFC2C-8466-4B0B-8D7B-79AD20A40BA6}" destId="{66A3F05C-29BA-4591-B50E-CB1AF16AC2A5}" srcOrd="1" destOrd="0" presId="urn:microsoft.com/office/officeart/2005/8/layout/StepDownProcess"/>
    <dgm:cxn modelId="{2531E69B-BE71-4B40-BBDE-8B5A6E6E468E}" type="presParOf" srcId="{FA8AFC2C-8466-4B0B-8D7B-79AD20A40BA6}" destId="{99019D56-997E-4930-A39D-F183231A8BE9}" srcOrd="2" destOrd="0" presId="urn:microsoft.com/office/officeart/2005/8/layout/StepDownProcess"/>
    <dgm:cxn modelId="{100BEAA1-25B3-41B6-93F7-0859F39894EB}" type="presParOf" srcId="{D6FD071D-7974-4312-A7CE-98520FECE25D}" destId="{DE4150C9-585C-46DC-9D27-F0B00428D0A8}" srcOrd="1" destOrd="0" presId="urn:microsoft.com/office/officeart/2005/8/layout/StepDownProcess"/>
    <dgm:cxn modelId="{C25BEF43-AB7E-4E48-A1D2-F948C9EFC1C9}" type="presParOf" srcId="{D6FD071D-7974-4312-A7CE-98520FECE25D}" destId="{E7D7AA9B-EC01-4009-8CEA-62A133DB8332}" srcOrd="2" destOrd="0" presId="urn:microsoft.com/office/officeart/2005/8/layout/StepDownProcess"/>
    <dgm:cxn modelId="{6AB5EE94-BE52-4EF0-ADF0-EFEE2B34CD46}" type="presParOf" srcId="{E7D7AA9B-EC01-4009-8CEA-62A133DB8332}" destId="{6563ABED-E1CE-4EA7-8603-902EF50919AC}" srcOrd="0" destOrd="0" presId="urn:microsoft.com/office/officeart/2005/8/layout/StepDownProcess"/>
    <dgm:cxn modelId="{0DF71D2D-2C86-476E-BFE7-65AD65631427}" type="presParOf" srcId="{E7D7AA9B-EC01-4009-8CEA-62A133DB8332}" destId="{37F7AA81-3616-4F78-89A7-63C71D1A5278}" srcOrd="1" destOrd="0" presId="urn:microsoft.com/office/officeart/2005/8/layout/StepDownProcess"/>
    <dgm:cxn modelId="{62C283D3-C981-44FC-8082-ED2C305B56C0}" type="presParOf" srcId="{E7D7AA9B-EC01-4009-8CEA-62A133DB8332}" destId="{B4EE1CC4-F77E-47E7-B274-AA7733171855}" srcOrd="2" destOrd="0" presId="urn:microsoft.com/office/officeart/2005/8/layout/StepDownProcess"/>
    <dgm:cxn modelId="{1244C1E1-4485-4035-80EA-ECC58E01BED7}" type="presParOf" srcId="{D6FD071D-7974-4312-A7CE-98520FECE25D}" destId="{E94DB9B8-D076-412C-866F-9E963FCCDB49}" srcOrd="3" destOrd="0" presId="urn:microsoft.com/office/officeart/2005/8/layout/StepDownProcess"/>
    <dgm:cxn modelId="{C0DCC702-42BD-4F30-B6BD-754F40EF76D8}" type="presParOf" srcId="{D6FD071D-7974-4312-A7CE-98520FECE25D}" destId="{FD4F905E-EA21-484A-A49B-8DFCE8D6BCB3}" srcOrd="4" destOrd="0" presId="urn:microsoft.com/office/officeart/2005/8/layout/StepDownProcess"/>
    <dgm:cxn modelId="{E54B8534-20CF-423D-B149-A4BD89DBAEA6}" type="presParOf" srcId="{FD4F905E-EA21-484A-A49B-8DFCE8D6BCB3}" destId="{E6070447-0755-4C79-8E2C-6AF1FE312C41}" srcOrd="0" destOrd="0" presId="urn:microsoft.com/office/officeart/2005/8/layout/StepDownProcess"/>
    <dgm:cxn modelId="{0E0E4E59-8FD4-4230-9EC8-4DCEF184715F}" type="presParOf" srcId="{FD4F905E-EA21-484A-A49B-8DFCE8D6BCB3}" destId="{7535CAFE-2700-4689-989E-46207DC68D9D}" srcOrd="1" destOrd="0" presId="urn:microsoft.com/office/officeart/2005/8/layout/StepDownProcess"/>
    <dgm:cxn modelId="{7D4DD831-53C7-44BA-82C7-D1031705DCD7}" type="presParOf" srcId="{FD4F905E-EA21-484A-A49B-8DFCE8D6BCB3}" destId="{CD8EB035-0AC4-4922-A135-656DBF0DBA5B}" srcOrd="2" destOrd="0" presId="urn:microsoft.com/office/officeart/2005/8/layout/StepDownProcess"/>
    <dgm:cxn modelId="{40EF6A84-138E-4E95-8526-AF04DF4F9A3E}" type="presParOf" srcId="{D6FD071D-7974-4312-A7CE-98520FECE25D}" destId="{46E333F8-D6FB-4466-8296-866F60BDDF2A}" srcOrd="5" destOrd="0" presId="urn:microsoft.com/office/officeart/2005/8/layout/StepDownProcess"/>
    <dgm:cxn modelId="{336617BA-6837-4861-A2C9-BA24F27FCF7A}" type="presParOf" srcId="{D6FD071D-7974-4312-A7CE-98520FECE25D}" destId="{E8895E80-859A-4EA4-9090-AFE85B853318}" srcOrd="6" destOrd="0" presId="urn:microsoft.com/office/officeart/2005/8/layout/StepDownProcess"/>
    <dgm:cxn modelId="{726902D4-8464-4CCF-BD74-6A556E6E2E12}" type="presParOf" srcId="{E8895E80-859A-4EA4-9090-AFE85B853318}" destId="{F050BDE4-8F6D-41F5-BECB-58AF765A72CD}" srcOrd="0" destOrd="0" presId="urn:microsoft.com/office/officeart/2005/8/layout/StepDownProcess"/>
    <dgm:cxn modelId="{63095C9D-B01F-4558-91CE-6B2C00A71880}" type="presParOf" srcId="{E8895E80-859A-4EA4-9090-AFE85B853318}" destId="{B7C26B1E-FE15-4B89-8D52-F6C10DB3DF78}" srcOrd="1" destOrd="0" presId="urn:microsoft.com/office/officeart/2005/8/layout/StepDownProcess"/>
    <dgm:cxn modelId="{D334D0FC-5642-4CD5-8E50-FD87658C1424}" type="presParOf" srcId="{E8895E80-859A-4EA4-9090-AFE85B853318}" destId="{854B3DE0-0224-4AEC-81B6-85627B6E9849}" srcOrd="2" destOrd="0" presId="urn:microsoft.com/office/officeart/2005/8/layout/StepDownProcess"/>
    <dgm:cxn modelId="{2CEA40A5-49DE-43F3-B4A4-F35D7E938982}" type="presParOf" srcId="{D6FD071D-7974-4312-A7CE-98520FECE25D}" destId="{49602253-32D0-4B7F-B37F-2D7B54B2A184}" srcOrd="7" destOrd="0" presId="urn:microsoft.com/office/officeart/2005/8/layout/StepDownProcess"/>
    <dgm:cxn modelId="{D5941037-1944-4A08-96B5-E72F9254FB93}" type="presParOf" srcId="{D6FD071D-7974-4312-A7CE-98520FECE25D}" destId="{2264AD4F-5E9D-4D0D-A128-219AC367FC18}" srcOrd="8" destOrd="0" presId="urn:microsoft.com/office/officeart/2005/8/layout/StepDownProcess"/>
    <dgm:cxn modelId="{85013EFD-55A2-4052-A391-F05BBFFA926D}" type="presParOf" srcId="{2264AD4F-5E9D-4D0D-A128-219AC367FC18}" destId="{A22D7481-B113-447B-82F9-4228056328A2}" srcOrd="0" destOrd="0" presId="urn:microsoft.com/office/officeart/2005/8/layout/StepDownProcess"/>
    <dgm:cxn modelId="{BF412486-106F-4E6F-B085-D64834169E07}" type="presParOf" srcId="{2264AD4F-5E9D-4D0D-A128-219AC367FC18}" destId="{7E167E3D-73C3-4C08-85E5-4CD9403AF684}"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D6B30C-5706-4594-BF8F-D50B07CD688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7F9B90FA-58E3-409C-BCC3-E4DAF2237163}">
      <dgm:prSet phldrT="[Text]"/>
      <dgm:spPr/>
      <dgm:t>
        <a:bodyPr/>
        <a:lstStyle/>
        <a:p>
          <a:r>
            <a:rPr lang="en-GB" dirty="0"/>
            <a:t>Yes</a:t>
          </a:r>
        </a:p>
      </dgm:t>
    </dgm:pt>
    <dgm:pt modelId="{49B7B153-EE5F-48E7-9699-58C90084CF1C}" type="parTrans" cxnId="{3FFF6440-1DC0-4C02-8D19-2067B634366C}">
      <dgm:prSet/>
      <dgm:spPr/>
      <dgm:t>
        <a:bodyPr/>
        <a:lstStyle/>
        <a:p>
          <a:endParaRPr lang="en-GB"/>
        </a:p>
      </dgm:t>
    </dgm:pt>
    <dgm:pt modelId="{ECCD9C7F-2A29-4DCD-9E9E-A79291A6B930}" type="sibTrans" cxnId="{3FFF6440-1DC0-4C02-8D19-2067B634366C}">
      <dgm:prSet/>
      <dgm:spPr/>
      <dgm:t>
        <a:bodyPr/>
        <a:lstStyle/>
        <a:p>
          <a:endParaRPr lang="en-GB"/>
        </a:p>
      </dgm:t>
    </dgm:pt>
    <dgm:pt modelId="{49408643-0D90-4465-B426-503C30446722}">
      <dgm:prSet phldrT="[Text]"/>
      <dgm:spPr/>
      <dgm:t>
        <a:bodyPr/>
        <a:lstStyle/>
        <a:p>
          <a:r>
            <a:rPr lang="en-GB" dirty="0"/>
            <a:t>Current W/L (PREP done / risk stratified)</a:t>
          </a:r>
        </a:p>
      </dgm:t>
    </dgm:pt>
    <dgm:pt modelId="{A6C4FFC3-832A-4A20-B456-FE1D5B46271A}" type="parTrans" cxnId="{C8A287F6-7CC2-41CF-8A42-BC790BC53F8E}">
      <dgm:prSet/>
      <dgm:spPr/>
      <dgm:t>
        <a:bodyPr/>
        <a:lstStyle/>
        <a:p>
          <a:endParaRPr lang="en-GB"/>
        </a:p>
      </dgm:t>
    </dgm:pt>
    <dgm:pt modelId="{A3166BF1-97F1-4054-B1E6-DE002DDDB25B}" type="sibTrans" cxnId="{C8A287F6-7CC2-41CF-8A42-BC790BC53F8E}">
      <dgm:prSet/>
      <dgm:spPr/>
      <dgm:t>
        <a:bodyPr/>
        <a:lstStyle/>
        <a:p>
          <a:endParaRPr lang="en-GB"/>
        </a:p>
      </dgm:t>
    </dgm:pt>
    <dgm:pt modelId="{5848F150-956F-4023-A922-7A38A5C0212D}">
      <dgm:prSet phldrT="[Text]"/>
      <dgm:spPr/>
      <dgm:t>
        <a:bodyPr/>
        <a:lstStyle/>
        <a:p>
          <a:r>
            <a:rPr lang="en-GB" dirty="0"/>
            <a:t>Suitable for topical</a:t>
          </a:r>
        </a:p>
      </dgm:t>
    </dgm:pt>
    <dgm:pt modelId="{0DA64796-86E7-4469-9332-123DA1C07306}" type="parTrans" cxnId="{685B9BDD-FAD2-4782-AFE5-6B705BB3376D}">
      <dgm:prSet/>
      <dgm:spPr/>
      <dgm:t>
        <a:bodyPr/>
        <a:lstStyle/>
        <a:p>
          <a:endParaRPr lang="en-GB"/>
        </a:p>
      </dgm:t>
    </dgm:pt>
    <dgm:pt modelId="{DEFA7D6A-03B2-49E7-8A48-E43F13ABF0C5}" type="sibTrans" cxnId="{685B9BDD-FAD2-4782-AFE5-6B705BB3376D}">
      <dgm:prSet/>
      <dgm:spPr/>
      <dgm:t>
        <a:bodyPr/>
        <a:lstStyle/>
        <a:p>
          <a:endParaRPr lang="en-GB"/>
        </a:p>
      </dgm:t>
    </dgm:pt>
    <dgm:pt modelId="{6F994EA1-52F6-47B9-ACC6-AEF78097B229}">
      <dgm:prSet phldrT="[Text]"/>
      <dgm:spPr/>
      <dgm:t>
        <a:bodyPr/>
        <a:lstStyle/>
        <a:p>
          <a:r>
            <a:rPr lang="en-GB" dirty="0"/>
            <a:t>No </a:t>
          </a:r>
        </a:p>
      </dgm:t>
    </dgm:pt>
    <dgm:pt modelId="{32B5A4D2-7488-422B-8FEA-8C082E3941E7}" type="parTrans" cxnId="{966FC280-1E5E-4AFA-AFF6-9D732A38BF96}">
      <dgm:prSet/>
      <dgm:spPr/>
      <dgm:t>
        <a:bodyPr/>
        <a:lstStyle/>
        <a:p>
          <a:endParaRPr lang="en-GB"/>
        </a:p>
      </dgm:t>
    </dgm:pt>
    <dgm:pt modelId="{2650311A-FAC3-4782-9DFA-96C1C6E82555}" type="sibTrans" cxnId="{966FC280-1E5E-4AFA-AFF6-9D732A38BF96}">
      <dgm:prSet/>
      <dgm:spPr/>
      <dgm:t>
        <a:bodyPr/>
        <a:lstStyle/>
        <a:p>
          <a:endParaRPr lang="en-GB"/>
        </a:p>
      </dgm:t>
    </dgm:pt>
    <dgm:pt modelId="{369A2337-90AF-47A6-AB88-E193DE8A375A}">
      <dgm:prSet phldrT="[Text]"/>
      <dgm:spPr/>
      <dgm:t>
        <a:bodyPr/>
        <a:lstStyle/>
        <a:p>
          <a:r>
            <a:rPr lang="en-GB" dirty="0"/>
            <a:t>Vulnerable group</a:t>
          </a:r>
        </a:p>
      </dgm:t>
    </dgm:pt>
    <dgm:pt modelId="{BA796966-DF56-4DC3-BB94-4C2EBF7D8E92}" type="parTrans" cxnId="{BD397FF9-824D-44A0-8F4B-6A9092F13592}">
      <dgm:prSet/>
      <dgm:spPr/>
      <dgm:t>
        <a:bodyPr/>
        <a:lstStyle/>
        <a:p>
          <a:endParaRPr lang="en-GB"/>
        </a:p>
      </dgm:t>
    </dgm:pt>
    <dgm:pt modelId="{65496894-6DE9-4AEA-88DF-245CA3E1A817}" type="sibTrans" cxnId="{BD397FF9-824D-44A0-8F4B-6A9092F13592}">
      <dgm:prSet/>
      <dgm:spPr/>
      <dgm:t>
        <a:bodyPr/>
        <a:lstStyle/>
        <a:p>
          <a:endParaRPr lang="en-GB"/>
        </a:p>
      </dgm:t>
    </dgm:pt>
    <dgm:pt modelId="{79F9D7C1-142A-469E-B1A5-347B5983C06D}">
      <dgm:prSet phldrT="[Text]"/>
      <dgm:spPr/>
      <dgm:t>
        <a:bodyPr/>
        <a:lstStyle/>
        <a:p>
          <a:r>
            <a:rPr lang="en-GB" dirty="0"/>
            <a:t>COPD/Immunosuppressed/DM with ocular changes </a:t>
          </a:r>
        </a:p>
      </dgm:t>
    </dgm:pt>
    <dgm:pt modelId="{E75F84C2-3F07-42D6-8D79-BEFFA2949E8E}" type="parTrans" cxnId="{6163C40C-F3AE-4332-9CD3-55693243B71D}">
      <dgm:prSet/>
      <dgm:spPr/>
      <dgm:t>
        <a:bodyPr/>
        <a:lstStyle/>
        <a:p>
          <a:endParaRPr lang="en-GB"/>
        </a:p>
      </dgm:t>
    </dgm:pt>
    <dgm:pt modelId="{6C47ADEB-CABD-408E-BCC6-6956BD05FA12}" type="sibTrans" cxnId="{6163C40C-F3AE-4332-9CD3-55693243B71D}">
      <dgm:prSet/>
      <dgm:spPr/>
      <dgm:t>
        <a:bodyPr/>
        <a:lstStyle/>
        <a:p>
          <a:endParaRPr lang="en-GB"/>
        </a:p>
      </dgm:t>
    </dgm:pt>
    <dgm:pt modelId="{01309D02-F3BE-4B09-A115-2465544C8D7B}">
      <dgm:prSet phldrT="[Text]"/>
      <dgm:spPr/>
      <dgm:t>
        <a:bodyPr/>
        <a:lstStyle/>
        <a:p>
          <a:r>
            <a:rPr lang="en-GB" dirty="0"/>
            <a:t>Can</a:t>
          </a:r>
        </a:p>
      </dgm:t>
    </dgm:pt>
    <dgm:pt modelId="{94D8966D-220E-46A3-935C-F14C74AD9A68}" type="parTrans" cxnId="{365B18D2-EB7A-456E-8FE2-6FD6C884AC4D}">
      <dgm:prSet/>
      <dgm:spPr/>
      <dgm:t>
        <a:bodyPr/>
        <a:lstStyle/>
        <a:p>
          <a:endParaRPr lang="en-GB"/>
        </a:p>
      </dgm:t>
    </dgm:pt>
    <dgm:pt modelId="{BC6FD3F3-27FC-43DB-A3EB-F3248B06B373}" type="sibTrans" cxnId="{365B18D2-EB7A-456E-8FE2-6FD6C884AC4D}">
      <dgm:prSet/>
      <dgm:spPr/>
      <dgm:t>
        <a:bodyPr/>
        <a:lstStyle/>
        <a:p>
          <a:endParaRPr lang="en-GB"/>
        </a:p>
      </dgm:t>
    </dgm:pt>
    <dgm:pt modelId="{32DB2626-3DA6-421A-8100-A8C30E81539E}">
      <dgm:prSet phldrT="[Text]"/>
      <dgm:spPr/>
      <dgm:t>
        <a:bodyPr/>
        <a:lstStyle/>
        <a:p>
          <a:r>
            <a:rPr lang="en-GB" dirty="0"/>
            <a:t>Encourage own transport</a:t>
          </a:r>
        </a:p>
      </dgm:t>
    </dgm:pt>
    <dgm:pt modelId="{F5870702-762D-4C71-9859-0A5678CDDE54}" type="parTrans" cxnId="{A3AD71A4-74CA-4C54-8CC7-98E190DA3E35}">
      <dgm:prSet/>
      <dgm:spPr/>
      <dgm:t>
        <a:bodyPr/>
        <a:lstStyle/>
        <a:p>
          <a:endParaRPr lang="en-GB"/>
        </a:p>
      </dgm:t>
    </dgm:pt>
    <dgm:pt modelId="{9771CC8A-AD69-4E33-B307-9D962F0CF702}" type="sibTrans" cxnId="{A3AD71A4-74CA-4C54-8CC7-98E190DA3E35}">
      <dgm:prSet/>
      <dgm:spPr/>
      <dgm:t>
        <a:bodyPr/>
        <a:lstStyle/>
        <a:p>
          <a:endParaRPr lang="en-GB"/>
        </a:p>
      </dgm:t>
    </dgm:pt>
    <dgm:pt modelId="{8E248AF6-60C3-496C-A4FB-73217FA454BC}">
      <dgm:prSet phldrT="[Text]"/>
      <dgm:spPr/>
      <dgm:t>
        <a:bodyPr/>
        <a:lstStyle/>
        <a:p>
          <a:r>
            <a:rPr lang="en-GB" dirty="0"/>
            <a:t>Self administer drops</a:t>
          </a:r>
        </a:p>
      </dgm:t>
    </dgm:pt>
    <dgm:pt modelId="{EE91E614-BEB4-416B-9CB1-AD64C1C73DFF}" type="parTrans" cxnId="{330F364F-5210-467C-8F11-92AACB55F5AF}">
      <dgm:prSet/>
      <dgm:spPr/>
      <dgm:t>
        <a:bodyPr/>
        <a:lstStyle/>
        <a:p>
          <a:endParaRPr lang="en-GB"/>
        </a:p>
      </dgm:t>
    </dgm:pt>
    <dgm:pt modelId="{DF9C7079-D0A2-4ACD-B477-976401F5BE9E}" type="sibTrans" cxnId="{330F364F-5210-467C-8F11-92AACB55F5AF}">
      <dgm:prSet/>
      <dgm:spPr/>
      <dgm:t>
        <a:bodyPr/>
        <a:lstStyle/>
        <a:p>
          <a:endParaRPr lang="en-GB"/>
        </a:p>
      </dgm:t>
    </dgm:pt>
    <dgm:pt modelId="{3FD5A244-DC8C-43E4-B930-AD1C3645373D}">
      <dgm:prSet phldrT="[Text]"/>
      <dgm:spPr/>
      <dgm:t>
        <a:bodyPr/>
        <a:lstStyle/>
        <a:p>
          <a:r>
            <a:rPr lang="en-GB" dirty="0"/>
            <a:t>Uncontrolled HT</a:t>
          </a:r>
        </a:p>
      </dgm:t>
    </dgm:pt>
    <dgm:pt modelId="{4ECE4A3E-987F-4616-B632-B98DD37595AC}" type="parTrans" cxnId="{CF70C58C-AEB1-4020-ABD6-02E147814576}">
      <dgm:prSet/>
      <dgm:spPr/>
      <dgm:t>
        <a:bodyPr/>
        <a:lstStyle/>
        <a:p>
          <a:endParaRPr lang="en-GB"/>
        </a:p>
      </dgm:t>
    </dgm:pt>
    <dgm:pt modelId="{C9A59054-A78E-4CC5-89DB-E60B8B38E4D3}" type="sibTrans" cxnId="{CF70C58C-AEB1-4020-ABD6-02E147814576}">
      <dgm:prSet/>
      <dgm:spPr/>
      <dgm:t>
        <a:bodyPr/>
        <a:lstStyle/>
        <a:p>
          <a:endParaRPr lang="en-GB"/>
        </a:p>
      </dgm:t>
    </dgm:pt>
    <dgm:pt modelId="{106C4F3D-1B9B-4AED-B279-113EA3AB9BF6}">
      <dgm:prSet phldrT="[Text]"/>
      <dgm:spPr/>
      <dgm:t>
        <a:bodyPr/>
        <a:lstStyle/>
        <a:p>
          <a:r>
            <a:rPr lang="en-GB" dirty="0"/>
            <a:t>Associated ocular pathology like Uveitis/ Fuchs</a:t>
          </a:r>
        </a:p>
      </dgm:t>
    </dgm:pt>
    <dgm:pt modelId="{4FCFB04D-288E-40D4-949D-8F1CA74E40DB}" type="parTrans" cxnId="{A0B7548D-FE8E-45F6-8EE4-1C4F3639854A}">
      <dgm:prSet/>
      <dgm:spPr/>
      <dgm:t>
        <a:bodyPr/>
        <a:lstStyle/>
        <a:p>
          <a:endParaRPr lang="en-GB"/>
        </a:p>
      </dgm:t>
    </dgm:pt>
    <dgm:pt modelId="{47012932-EC69-4786-876B-1056FC8E68B5}" type="sibTrans" cxnId="{A0B7548D-FE8E-45F6-8EE4-1C4F3639854A}">
      <dgm:prSet/>
      <dgm:spPr/>
      <dgm:t>
        <a:bodyPr/>
        <a:lstStyle/>
        <a:p>
          <a:endParaRPr lang="en-GB"/>
        </a:p>
      </dgm:t>
    </dgm:pt>
    <dgm:pt modelId="{EE39E3D7-97B5-47FA-A2B8-33911C428B7A}">
      <dgm:prSet phldrT="[Text]"/>
      <dgm:spPr/>
      <dgm:t>
        <a:bodyPr/>
        <a:lstStyle/>
        <a:p>
          <a:r>
            <a:rPr lang="en-GB" dirty="0"/>
            <a:t>Second eye (understand / no huge surprise)</a:t>
          </a:r>
        </a:p>
      </dgm:t>
    </dgm:pt>
    <dgm:pt modelId="{6DC4FFC6-AAB9-4185-BCB4-4584D669458B}" type="parTrans" cxnId="{08EB72C2-1438-4DB7-91FB-1F263CBE8DD8}">
      <dgm:prSet/>
      <dgm:spPr/>
      <dgm:t>
        <a:bodyPr/>
        <a:lstStyle/>
        <a:p>
          <a:endParaRPr lang="en-GB"/>
        </a:p>
      </dgm:t>
    </dgm:pt>
    <dgm:pt modelId="{3ADABE5D-46BE-420B-BAC4-8212FB58008D}" type="sibTrans" cxnId="{08EB72C2-1438-4DB7-91FB-1F263CBE8DD8}">
      <dgm:prSet/>
      <dgm:spPr/>
      <dgm:t>
        <a:bodyPr/>
        <a:lstStyle/>
        <a:p>
          <a:endParaRPr lang="en-GB"/>
        </a:p>
      </dgm:t>
    </dgm:pt>
    <dgm:pt modelId="{DE2837AC-1D7B-490A-B5A4-B5E3D782BEF9}">
      <dgm:prSet phldrT="[Text]"/>
      <dgm:spPr/>
      <dgm:t>
        <a:bodyPr/>
        <a:lstStyle/>
        <a:p>
          <a:r>
            <a:rPr lang="en-GB" dirty="0"/>
            <a:t>First eye (no significant expected </a:t>
          </a:r>
          <a:r>
            <a:rPr lang="en-GB" dirty="0" err="1"/>
            <a:t>anisometropia</a:t>
          </a:r>
          <a:r>
            <a:rPr lang="en-GB" dirty="0"/>
            <a:t>)</a:t>
          </a:r>
        </a:p>
      </dgm:t>
    </dgm:pt>
    <dgm:pt modelId="{041D22F2-23AD-4591-9576-5573CF4649D0}" type="parTrans" cxnId="{2195F315-48DD-47AE-ADA4-B57B018B1647}">
      <dgm:prSet/>
      <dgm:spPr/>
      <dgm:t>
        <a:bodyPr/>
        <a:lstStyle/>
        <a:p>
          <a:endParaRPr lang="en-GB"/>
        </a:p>
      </dgm:t>
    </dgm:pt>
    <dgm:pt modelId="{1D56C3F9-3B24-495D-A7A3-8BD1783F8FCE}" type="sibTrans" cxnId="{2195F315-48DD-47AE-ADA4-B57B018B1647}">
      <dgm:prSet/>
      <dgm:spPr/>
      <dgm:t>
        <a:bodyPr/>
        <a:lstStyle/>
        <a:p>
          <a:endParaRPr lang="en-GB"/>
        </a:p>
      </dgm:t>
    </dgm:pt>
    <dgm:pt modelId="{C52A8BD1-2A8E-4227-B17E-5FF37F180FDA}" type="pres">
      <dgm:prSet presAssocID="{ECD6B30C-5706-4594-BF8F-D50B07CD688A}" presName="linearFlow" presStyleCnt="0">
        <dgm:presLayoutVars>
          <dgm:dir/>
          <dgm:animLvl val="lvl"/>
          <dgm:resizeHandles val="exact"/>
        </dgm:presLayoutVars>
      </dgm:prSet>
      <dgm:spPr/>
    </dgm:pt>
    <dgm:pt modelId="{3DDDD579-D121-477A-BCAD-F2692B913DC5}" type="pres">
      <dgm:prSet presAssocID="{7F9B90FA-58E3-409C-BCC3-E4DAF2237163}" presName="composite" presStyleCnt="0"/>
      <dgm:spPr/>
    </dgm:pt>
    <dgm:pt modelId="{1E420293-AC05-407F-B37C-531C11D4213F}" type="pres">
      <dgm:prSet presAssocID="{7F9B90FA-58E3-409C-BCC3-E4DAF2237163}" presName="parentText" presStyleLbl="alignNode1" presStyleIdx="0" presStyleCnt="3" custLinFactNeighborX="-820" custLinFactNeighborY="1957">
        <dgm:presLayoutVars>
          <dgm:chMax val="1"/>
          <dgm:bulletEnabled val="1"/>
        </dgm:presLayoutVars>
      </dgm:prSet>
      <dgm:spPr/>
    </dgm:pt>
    <dgm:pt modelId="{DBC7581E-D6CE-4AEA-ADB5-21381ABE63B3}" type="pres">
      <dgm:prSet presAssocID="{7F9B90FA-58E3-409C-BCC3-E4DAF2237163}" presName="descendantText" presStyleLbl="alignAcc1" presStyleIdx="0" presStyleCnt="3" custLinFactNeighborX="-441" custLinFactNeighborY="1794">
        <dgm:presLayoutVars>
          <dgm:bulletEnabled val="1"/>
        </dgm:presLayoutVars>
      </dgm:prSet>
      <dgm:spPr/>
    </dgm:pt>
    <dgm:pt modelId="{6D61EEBC-D12F-4EF4-9AD4-EEDD313AEA2D}" type="pres">
      <dgm:prSet presAssocID="{ECCD9C7F-2A29-4DCD-9E9E-A79291A6B930}" presName="sp" presStyleCnt="0"/>
      <dgm:spPr/>
    </dgm:pt>
    <dgm:pt modelId="{F1507B0D-F3D7-4CE3-A3CA-3379E578523D}" type="pres">
      <dgm:prSet presAssocID="{6F994EA1-52F6-47B9-ACC6-AEF78097B229}" presName="composite" presStyleCnt="0"/>
      <dgm:spPr/>
    </dgm:pt>
    <dgm:pt modelId="{D092F086-EC0D-44D3-84BF-4E330116DE03}" type="pres">
      <dgm:prSet presAssocID="{6F994EA1-52F6-47B9-ACC6-AEF78097B229}" presName="parentText" presStyleLbl="alignNode1" presStyleIdx="1" presStyleCnt="3">
        <dgm:presLayoutVars>
          <dgm:chMax val="1"/>
          <dgm:bulletEnabled val="1"/>
        </dgm:presLayoutVars>
      </dgm:prSet>
      <dgm:spPr/>
    </dgm:pt>
    <dgm:pt modelId="{5FDB9160-6090-4106-839A-7CC3CE626347}" type="pres">
      <dgm:prSet presAssocID="{6F994EA1-52F6-47B9-ACC6-AEF78097B229}" presName="descendantText" presStyleLbl="alignAcc1" presStyleIdx="1" presStyleCnt="3">
        <dgm:presLayoutVars>
          <dgm:bulletEnabled val="1"/>
        </dgm:presLayoutVars>
      </dgm:prSet>
      <dgm:spPr/>
    </dgm:pt>
    <dgm:pt modelId="{F14E81F9-9255-41CE-B3A9-B3B30675051D}" type="pres">
      <dgm:prSet presAssocID="{2650311A-FAC3-4782-9DFA-96C1C6E82555}" presName="sp" presStyleCnt="0"/>
      <dgm:spPr/>
    </dgm:pt>
    <dgm:pt modelId="{DE2239FC-2E91-4E27-BABB-5C41B1E27369}" type="pres">
      <dgm:prSet presAssocID="{01309D02-F3BE-4B09-A115-2465544C8D7B}" presName="composite" presStyleCnt="0"/>
      <dgm:spPr/>
    </dgm:pt>
    <dgm:pt modelId="{74F35893-D94B-48BF-812B-485C6FDE2009}" type="pres">
      <dgm:prSet presAssocID="{01309D02-F3BE-4B09-A115-2465544C8D7B}" presName="parentText" presStyleLbl="alignNode1" presStyleIdx="2" presStyleCnt="3">
        <dgm:presLayoutVars>
          <dgm:chMax val="1"/>
          <dgm:bulletEnabled val="1"/>
        </dgm:presLayoutVars>
      </dgm:prSet>
      <dgm:spPr/>
    </dgm:pt>
    <dgm:pt modelId="{408BADD7-62E3-47A8-B36D-28BA4704EFF9}" type="pres">
      <dgm:prSet presAssocID="{01309D02-F3BE-4B09-A115-2465544C8D7B}" presName="descendantText" presStyleLbl="alignAcc1" presStyleIdx="2" presStyleCnt="3">
        <dgm:presLayoutVars>
          <dgm:bulletEnabled val="1"/>
        </dgm:presLayoutVars>
      </dgm:prSet>
      <dgm:spPr/>
    </dgm:pt>
  </dgm:ptLst>
  <dgm:cxnLst>
    <dgm:cxn modelId="{8E094604-A0E6-45D8-BC6F-2D080386532D}" type="presOf" srcId="{3FD5A244-DC8C-43E4-B930-AD1C3645373D}" destId="{5FDB9160-6090-4106-839A-7CC3CE626347}" srcOrd="0" destOrd="2" presId="urn:microsoft.com/office/officeart/2005/8/layout/chevron2"/>
    <dgm:cxn modelId="{AE45BE06-F4D4-404F-9A0C-0197CD76B07B}" type="presOf" srcId="{32DB2626-3DA6-421A-8100-A8C30E81539E}" destId="{408BADD7-62E3-47A8-B36D-28BA4704EFF9}" srcOrd="0" destOrd="0" presId="urn:microsoft.com/office/officeart/2005/8/layout/chevron2"/>
    <dgm:cxn modelId="{6163C40C-F3AE-4332-9CD3-55693243B71D}" srcId="{6F994EA1-52F6-47B9-ACC6-AEF78097B229}" destId="{79F9D7C1-142A-469E-B1A5-347B5983C06D}" srcOrd="1" destOrd="0" parTransId="{E75F84C2-3F07-42D6-8D79-BEFFA2949E8E}" sibTransId="{6C47ADEB-CABD-408E-BCC6-6956BD05FA12}"/>
    <dgm:cxn modelId="{2195F315-48DD-47AE-ADA4-B57B018B1647}" srcId="{7F9B90FA-58E3-409C-BCC3-E4DAF2237163}" destId="{DE2837AC-1D7B-490A-B5A4-B5E3D782BEF9}" srcOrd="3" destOrd="0" parTransId="{041D22F2-23AD-4591-9576-5573CF4649D0}" sibTransId="{1D56C3F9-3B24-495D-A7A3-8BD1783F8FCE}"/>
    <dgm:cxn modelId="{0A9D6118-344F-44E6-99E4-F97AE8AB0069}" type="presOf" srcId="{369A2337-90AF-47A6-AB88-E193DE8A375A}" destId="{5FDB9160-6090-4106-839A-7CC3CE626347}" srcOrd="0" destOrd="0" presId="urn:microsoft.com/office/officeart/2005/8/layout/chevron2"/>
    <dgm:cxn modelId="{AE895C32-FAF4-424E-8A20-28189150D7B6}" type="presOf" srcId="{5848F150-956F-4023-A922-7A38A5C0212D}" destId="{DBC7581E-D6CE-4AEA-ADB5-21381ABE63B3}" srcOrd="0" destOrd="1" presId="urn:microsoft.com/office/officeart/2005/8/layout/chevron2"/>
    <dgm:cxn modelId="{3FFF6440-1DC0-4C02-8D19-2067B634366C}" srcId="{ECD6B30C-5706-4594-BF8F-D50B07CD688A}" destId="{7F9B90FA-58E3-409C-BCC3-E4DAF2237163}" srcOrd="0" destOrd="0" parTransId="{49B7B153-EE5F-48E7-9699-58C90084CF1C}" sibTransId="{ECCD9C7F-2A29-4DCD-9E9E-A79291A6B930}"/>
    <dgm:cxn modelId="{330F364F-5210-467C-8F11-92AACB55F5AF}" srcId="{01309D02-F3BE-4B09-A115-2465544C8D7B}" destId="{8E248AF6-60C3-496C-A4FB-73217FA454BC}" srcOrd="1" destOrd="0" parTransId="{EE91E614-BEB4-416B-9CB1-AD64C1C73DFF}" sibTransId="{DF9C7079-D0A2-4ACD-B477-976401F5BE9E}"/>
    <dgm:cxn modelId="{7661CD57-7630-4518-8C34-56216E29DE65}" type="presOf" srcId="{EE39E3D7-97B5-47FA-A2B8-33911C428B7A}" destId="{DBC7581E-D6CE-4AEA-ADB5-21381ABE63B3}" srcOrd="0" destOrd="2" presId="urn:microsoft.com/office/officeart/2005/8/layout/chevron2"/>
    <dgm:cxn modelId="{9F7F0158-C3F5-4554-87F0-53DAE9F5AB61}" type="presOf" srcId="{ECD6B30C-5706-4594-BF8F-D50B07CD688A}" destId="{C52A8BD1-2A8E-4227-B17E-5FF37F180FDA}" srcOrd="0" destOrd="0" presId="urn:microsoft.com/office/officeart/2005/8/layout/chevron2"/>
    <dgm:cxn modelId="{1223067B-0F57-458F-A771-4D671A20F212}" type="presOf" srcId="{79F9D7C1-142A-469E-B1A5-347B5983C06D}" destId="{5FDB9160-6090-4106-839A-7CC3CE626347}" srcOrd="0" destOrd="1" presId="urn:microsoft.com/office/officeart/2005/8/layout/chevron2"/>
    <dgm:cxn modelId="{966FC280-1E5E-4AFA-AFF6-9D732A38BF96}" srcId="{ECD6B30C-5706-4594-BF8F-D50B07CD688A}" destId="{6F994EA1-52F6-47B9-ACC6-AEF78097B229}" srcOrd="1" destOrd="0" parTransId="{32B5A4D2-7488-422B-8FEA-8C082E3941E7}" sibTransId="{2650311A-FAC3-4782-9DFA-96C1C6E82555}"/>
    <dgm:cxn modelId="{CF70C58C-AEB1-4020-ABD6-02E147814576}" srcId="{6F994EA1-52F6-47B9-ACC6-AEF78097B229}" destId="{3FD5A244-DC8C-43E4-B930-AD1C3645373D}" srcOrd="2" destOrd="0" parTransId="{4ECE4A3E-987F-4616-B632-B98DD37595AC}" sibTransId="{C9A59054-A78E-4CC5-89DB-E60B8B38E4D3}"/>
    <dgm:cxn modelId="{A0B7548D-FE8E-45F6-8EE4-1C4F3639854A}" srcId="{6F994EA1-52F6-47B9-ACC6-AEF78097B229}" destId="{106C4F3D-1B9B-4AED-B279-113EA3AB9BF6}" srcOrd="3" destOrd="0" parTransId="{4FCFB04D-288E-40D4-949D-8F1CA74E40DB}" sibTransId="{47012932-EC69-4786-876B-1056FC8E68B5}"/>
    <dgm:cxn modelId="{A3AD71A4-74CA-4C54-8CC7-98E190DA3E35}" srcId="{01309D02-F3BE-4B09-A115-2465544C8D7B}" destId="{32DB2626-3DA6-421A-8100-A8C30E81539E}" srcOrd="0" destOrd="0" parTransId="{F5870702-762D-4C71-9859-0A5678CDDE54}" sibTransId="{9771CC8A-AD69-4E33-B307-9D962F0CF702}"/>
    <dgm:cxn modelId="{F644FAAE-6F04-4C82-BB02-FE935BCEB189}" type="presOf" srcId="{8E248AF6-60C3-496C-A4FB-73217FA454BC}" destId="{408BADD7-62E3-47A8-B36D-28BA4704EFF9}" srcOrd="0" destOrd="1" presId="urn:microsoft.com/office/officeart/2005/8/layout/chevron2"/>
    <dgm:cxn modelId="{3DA1A4B4-9F6F-42DC-BF83-6E8CFDDD1C03}" type="presOf" srcId="{01309D02-F3BE-4B09-A115-2465544C8D7B}" destId="{74F35893-D94B-48BF-812B-485C6FDE2009}" srcOrd="0" destOrd="0" presId="urn:microsoft.com/office/officeart/2005/8/layout/chevron2"/>
    <dgm:cxn modelId="{08EB72C2-1438-4DB7-91FB-1F263CBE8DD8}" srcId="{7F9B90FA-58E3-409C-BCC3-E4DAF2237163}" destId="{EE39E3D7-97B5-47FA-A2B8-33911C428B7A}" srcOrd="2" destOrd="0" parTransId="{6DC4FFC6-AAB9-4185-BCB4-4584D669458B}" sibTransId="{3ADABE5D-46BE-420B-BAC4-8212FB58008D}"/>
    <dgm:cxn modelId="{E68F03CB-ADBD-452C-AFBB-51BDF71283F0}" type="presOf" srcId="{106C4F3D-1B9B-4AED-B279-113EA3AB9BF6}" destId="{5FDB9160-6090-4106-839A-7CC3CE626347}" srcOrd="0" destOrd="3" presId="urn:microsoft.com/office/officeart/2005/8/layout/chevron2"/>
    <dgm:cxn modelId="{DE07FECC-337F-4232-96B5-CAA731EB6539}" type="presOf" srcId="{7F9B90FA-58E3-409C-BCC3-E4DAF2237163}" destId="{1E420293-AC05-407F-B37C-531C11D4213F}" srcOrd="0" destOrd="0" presId="urn:microsoft.com/office/officeart/2005/8/layout/chevron2"/>
    <dgm:cxn modelId="{365B18D2-EB7A-456E-8FE2-6FD6C884AC4D}" srcId="{ECD6B30C-5706-4594-BF8F-D50B07CD688A}" destId="{01309D02-F3BE-4B09-A115-2465544C8D7B}" srcOrd="2" destOrd="0" parTransId="{94D8966D-220E-46A3-935C-F14C74AD9A68}" sibTransId="{BC6FD3F3-27FC-43DB-A3EB-F3248B06B373}"/>
    <dgm:cxn modelId="{685B9BDD-FAD2-4782-AFE5-6B705BB3376D}" srcId="{7F9B90FA-58E3-409C-BCC3-E4DAF2237163}" destId="{5848F150-956F-4023-A922-7A38A5C0212D}" srcOrd="1" destOrd="0" parTransId="{0DA64796-86E7-4469-9332-123DA1C07306}" sibTransId="{DEFA7D6A-03B2-49E7-8A48-E43F13ABF0C5}"/>
    <dgm:cxn modelId="{279695E2-BBFF-4632-A5A1-332E2789423E}" type="presOf" srcId="{DE2837AC-1D7B-490A-B5A4-B5E3D782BEF9}" destId="{DBC7581E-D6CE-4AEA-ADB5-21381ABE63B3}" srcOrd="0" destOrd="3" presId="urn:microsoft.com/office/officeart/2005/8/layout/chevron2"/>
    <dgm:cxn modelId="{7A58D2E5-E02F-4CE8-944F-C2B932C74D80}" type="presOf" srcId="{49408643-0D90-4465-B426-503C30446722}" destId="{DBC7581E-D6CE-4AEA-ADB5-21381ABE63B3}" srcOrd="0" destOrd="0" presId="urn:microsoft.com/office/officeart/2005/8/layout/chevron2"/>
    <dgm:cxn modelId="{66D787F3-B361-41A2-8F08-D18D38A0B987}" type="presOf" srcId="{6F994EA1-52F6-47B9-ACC6-AEF78097B229}" destId="{D092F086-EC0D-44D3-84BF-4E330116DE03}" srcOrd="0" destOrd="0" presId="urn:microsoft.com/office/officeart/2005/8/layout/chevron2"/>
    <dgm:cxn modelId="{C8A287F6-7CC2-41CF-8A42-BC790BC53F8E}" srcId="{7F9B90FA-58E3-409C-BCC3-E4DAF2237163}" destId="{49408643-0D90-4465-B426-503C30446722}" srcOrd="0" destOrd="0" parTransId="{A6C4FFC3-832A-4A20-B456-FE1D5B46271A}" sibTransId="{A3166BF1-97F1-4054-B1E6-DE002DDDB25B}"/>
    <dgm:cxn modelId="{BD397FF9-824D-44A0-8F4B-6A9092F13592}" srcId="{6F994EA1-52F6-47B9-ACC6-AEF78097B229}" destId="{369A2337-90AF-47A6-AB88-E193DE8A375A}" srcOrd="0" destOrd="0" parTransId="{BA796966-DF56-4DC3-BB94-4C2EBF7D8E92}" sibTransId="{65496894-6DE9-4AEA-88DF-245CA3E1A817}"/>
    <dgm:cxn modelId="{B3907547-FB18-4B9F-8555-5A2412B3C015}" type="presParOf" srcId="{C52A8BD1-2A8E-4227-B17E-5FF37F180FDA}" destId="{3DDDD579-D121-477A-BCAD-F2692B913DC5}" srcOrd="0" destOrd="0" presId="urn:microsoft.com/office/officeart/2005/8/layout/chevron2"/>
    <dgm:cxn modelId="{E47A481C-3BE0-4C31-B829-05E1A3CC0526}" type="presParOf" srcId="{3DDDD579-D121-477A-BCAD-F2692B913DC5}" destId="{1E420293-AC05-407F-B37C-531C11D4213F}" srcOrd="0" destOrd="0" presId="urn:microsoft.com/office/officeart/2005/8/layout/chevron2"/>
    <dgm:cxn modelId="{7DF79B0F-C740-4628-A3EE-14CFEF8D4BD0}" type="presParOf" srcId="{3DDDD579-D121-477A-BCAD-F2692B913DC5}" destId="{DBC7581E-D6CE-4AEA-ADB5-21381ABE63B3}" srcOrd="1" destOrd="0" presId="urn:microsoft.com/office/officeart/2005/8/layout/chevron2"/>
    <dgm:cxn modelId="{3489D9C5-4222-4374-A0EE-35CAF1F3F949}" type="presParOf" srcId="{C52A8BD1-2A8E-4227-B17E-5FF37F180FDA}" destId="{6D61EEBC-D12F-4EF4-9AD4-EEDD313AEA2D}" srcOrd="1" destOrd="0" presId="urn:microsoft.com/office/officeart/2005/8/layout/chevron2"/>
    <dgm:cxn modelId="{AD6842C4-1D09-4936-B5AD-04664F33C0B6}" type="presParOf" srcId="{C52A8BD1-2A8E-4227-B17E-5FF37F180FDA}" destId="{F1507B0D-F3D7-4CE3-A3CA-3379E578523D}" srcOrd="2" destOrd="0" presId="urn:microsoft.com/office/officeart/2005/8/layout/chevron2"/>
    <dgm:cxn modelId="{107757A7-0BCC-49F0-827D-971B7327063D}" type="presParOf" srcId="{F1507B0D-F3D7-4CE3-A3CA-3379E578523D}" destId="{D092F086-EC0D-44D3-84BF-4E330116DE03}" srcOrd="0" destOrd="0" presId="urn:microsoft.com/office/officeart/2005/8/layout/chevron2"/>
    <dgm:cxn modelId="{7123A5BA-26F7-40FF-BA4C-9A2304522B2F}" type="presParOf" srcId="{F1507B0D-F3D7-4CE3-A3CA-3379E578523D}" destId="{5FDB9160-6090-4106-839A-7CC3CE626347}" srcOrd="1" destOrd="0" presId="urn:microsoft.com/office/officeart/2005/8/layout/chevron2"/>
    <dgm:cxn modelId="{39B54C47-62A5-4E5B-B1D4-B8F6F1899F81}" type="presParOf" srcId="{C52A8BD1-2A8E-4227-B17E-5FF37F180FDA}" destId="{F14E81F9-9255-41CE-B3A9-B3B30675051D}" srcOrd="3" destOrd="0" presId="urn:microsoft.com/office/officeart/2005/8/layout/chevron2"/>
    <dgm:cxn modelId="{EC2646B7-2C28-4CDE-A1DC-6A5C688F66E6}" type="presParOf" srcId="{C52A8BD1-2A8E-4227-B17E-5FF37F180FDA}" destId="{DE2239FC-2E91-4E27-BABB-5C41B1E27369}" srcOrd="4" destOrd="0" presId="urn:microsoft.com/office/officeart/2005/8/layout/chevron2"/>
    <dgm:cxn modelId="{56745BBC-8647-4EF6-9ACA-17B6BD32D130}" type="presParOf" srcId="{DE2239FC-2E91-4E27-BABB-5C41B1E27369}" destId="{74F35893-D94B-48BF-812B-485C6FDE2009}" srcOrd="0" destOrd="0" presId="urn:microsoft.com/office/officeart/2005/8/layout/chevron2"/>
    <dgm:cxn modelId="{5B9BDA91-2715-4DE8-89A4-BE3A6EB0D39A}" type="presParOf" srcId="{DE2239FC-2E91-4E27-BABB-5C41B1E27369}" destId="{408BADD7-62E3-47A8-B36D-28BA4704EFF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3C55A8-30BE-417C-94C3-13941715929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0A6E2A86-1CC8-47D3-8280-EAC897C38269}">
      <dgm:prSet phldrT="[Text]"/>
      <dgm:spPr/>
      <dgm:t>
        <a:bodyPr/>
        <a:lstStyle/>
        <a:p>
          <a:r>
            <a:rPr lang="en-GB" dirty="0"/>
            <a:t>Patient 1 arrives 8.15</a:t>
          </a:r>
        </a:p>
      </dgm:t>
    </dgm:pt>
    <dgm:pt modelId="{BF7E4DE3-81DA-4193-B8E6-A299AE662772}" type="parTrans" cxnId="{A52D645D-BBB7-42B4-8A5F-62F38D36681A}">
      <dgm:prSet/>
      <dgm:spPr/>
      <dgm:t>
        <a:bodyPr/>
        <a:lstStyle/>
        <a:p>
          <a:endParaRPr lang="en-GB"/>
        </a:p>
      </dgm:t>
    </dgm:pt>
    <dgm:pt modelId="{4307FD81-E5ED-4529-8D33-AF54DF9A06FD}" type="sibTrans" cxnId="{A52D645D-BBB7-42B4-8A5F-62F38D36681A}">
      <dgm:prSet/>
      <dgm:spPr/>
      <dgm:t>
        <a:bodyPr/>
        <a:lstStyle/>
        <a:p>
          <a:endParaRPr lang="en-GB"/>
        </a:p>
      </dgm:t>
    </dgm:pt>
    <dgm:pt modelId="{2FD985CF-DFCF-42E9-98DB-1999B0005184}">
      <dgm:prSet phldrT="[Text]"/>
      <dgm:spPr/>
      <dgm:t>
        <a:bodyPr/>
        <a:lstStyle/>
        <a:p>
          <a:r>
            <a:rPr lang="en-GB"/>
            <a:t>patient 1 discharged 9.15</a:t>
          </a:r>
        </a:p>
      </dgm:t>
    </dgm:pt>
    <dgm:pt modelId="{70EFF3F4-3254-484C-A2F8-730E9A98E7E8}" type="parTrans" cxnId="{E8CB36FA-4447-4DE3-8D4F-1077BD9AB261}">
      <dgm:prSet/>
      <dgm:spPr/>
      <dgm:t>
        <a:bodyPr/>
        <a:lstStyle/>
        <a:p>
          <a:endParaRPr lang="en-GB"/>
        </a:p>
      </dgm:t>
    </dgm:pt>
    <dgm:pt modelId="{E99E83C4-E0F0-4E7B-8F2E-64DDE6E8AE53}" type="sibTrans" cxnId="{E8CB36FA-4447-4DE3-8D4F-1077BD9AB261}">
      <dgm:prSet/>
      <dgm:spPr/>
      <dgm:t>
        <a:bodyPr/>
        <a:lstStyle/>
        <a:p>
          <a:endParaRPr lang="en-GB"/>
        </a:p>
      </dgm:t>
    </dgm:pt>
    <dgm:pt modelId="{79D5AB0E-D066-407C-85A6-90ABC134CF9D}">
      <dgm:prSet phldrT="[Text]"/>
      <dgm:spPr/>
      <dgm:t>
        <a:bodyPr/>
        <a:lstStyle/>
        <a:p>
          <a:r>
            <a:rPr lang="en-GB"/>
            <a:t>Patient 2 arrives 9.00</a:t>
          </a:r>
        </a:p>
      </dgm:t>
    </dgm:pt>
    <dgm:pt modelId="{0254C01D-4337-4E92-A3EA-A07BADC64E27}" type="parTrans" cxnId="{4F04CF89-CD5C-4CD9-9733-DAD56F0987B0}">
      <dgm:prSet/>
      <dgm:spPr/>
      <dgm:t>
        <a:bodyPr/>
        <a:lstStyle/>
        <a:p>
          <a:endParaRPr lang="en-GB"/>
        </a:p>
      </dgm:t>
    </dgm:pt>
    <dgm:pt modelId="{C2C77CA6-4E5B-4CE5-923D-6C9EFE59DA73}" type="sibTrans" cxnId="{4F04CF89-CD5C-4CD9-9733-DAD56F0987B0}">
      <dgm:prSet/>
      <dgm:spPr/>
      <dgm:t>
        <a:bodyPr/>
        <a:lstStyle/>
        <a:p>
          <a:endParaRPr lang="en-GB"/>
        </a:p>
      </dgm:t>
    </dgm:pt>
    <dgm:pt modelId="{38E53823-40A4-44CF-8F80-4014C0BD3F47}">
      <dgm:prSet phldrT="[Text]"/>
      <dgm:spPr/>
      <dgm:t>
        <a:bodyPr/>
        <a:lstStyle/>
        <a:p>
          <a:r>
            <a:rPr lang="en-GB"/>
            <a:t>Patient 2 discharged 10.00</a:t>
          </a:r>
        </a:p>
      </dgm:t>
    </dgm:pt>
    <dgm:pt modelId="{A8672740-62BA-4450-ADEE-2457CBE4104B}" type="parTrans" cxnId="{6640A0BA-1FB9-4E55-8875-42F0D876798B}">
      <dgm:prSet/>
      <dgm:spPr/>
      <dgm:t>
        <a:bodyPr/>
        <a:lstStyle/>
        <a:p>
          <a:endParaRPr lang="en-GB"/>
        </a:p>
      </dgm:t>
    </dgm:pt>
    <dgm:pt modelId="{6249F7C1-3D84-4CF5-BA39-948A172C58E8}" type="sibTrans" cxnId="{6640A0BA-1FB9-4E55-8875-42F0D876798B}">
      <dgm:prSet/>
      <dgm:spPr/>
      <dgm:t>
        <a:bodyPr/>
        <a:lstStyle/>
        <a:p>
          <a:endParaRPr lang="en-GB"/>
        </a:p>
      </dgm:t>
    </dgm:pt>
    <dgm:pt modelId="{A0583CCC-EDCB-47B0-8F06-28737434002F}">
      <dgm:prSet/>
      <dgm:spPr/>
      <dgm:t>
        <a:bodyPr/>
        <a:lstStyle/>
        <a:p>
          <a:r>
            <a:rPr lang="en-GB" dirty="0"/>
            <a:t>Patient 3 arrives 10.30</a:t>
          </a:r>
        </a:p>
      </dgm:t>
    </dgm:pt>
    <dgm:pt modelId="{F32955B5-D3BF-4E3F-A4BB-AA11F2E6BAF6}" type="parTrans" cxnId="{5AC67010-0336-49DC-A9F5-81D44FE5276C}">
      <dgm:prSet/>
      <dgm:spPr/>
      <dgm:t>
        <a:bodyPr/>
        <a:lstStyle/>
        <a:p>
          <a:endParaRPr lang="en-GB"/>
        </a:p>
      </dgm:t>
    </dgm:pt>
    <dgm:pt modelId="{EC29B693-8C63-499C-ACB8-CE21DF356B86}" type="sibTrans" cxnId="{5AC67010-0336-49DC-A9F5-81D44FE5276C}">
      <dgm:prSet/>
      <dgm:spPr/>
      <dgm:t>
        <a:bodyPr/>
        <a:lstStyle/>
        <a:p>
          <a:endParaRPr lang="en-GB"/>
        </a:p>
      </dgm:t>
    </dgm:pt>
    <dgm:pt modelId="{0E6BCC52-4F92-4A06-9E95-3FF69BA74A5A}">
      <dgm:prSet/>
      <dgm:spPr/>
      <dgm:t>
        <a:bodyPr/>
        <a:lstStyle/>
        <a:p>
          <a:r>
            <a:rPr lang="en-GB"/>
            <a:t>Patient 3 discharged 11.30</a:t>
          </a:r>
        </a:p>
      </dgm:t>
    </dgm:pt>
    <dgm:pt modelId="{71C10E4B-7DB4-4BF3-85CC-088EC9B5EF01}" type="parTrans" cxnId="{F1193803-97A4-4B3C-8DDF-9C2DE643C587}">
      <dgm:prSet/>
      <dgm:spPr/>
      <dgm:t>
        <a:bodyPr/>
        <a:lstStyle/>
        <a:p>
          <a:endParaRPr lang="en-GB"/>
        </a:p>
      </dgm:t>
    </dgm:pt>
    <dgm:pt modelId="{8EC3DFF7-4BF0-4DFB-83E4-F6211810019B}" type="sibTrans" cxnId="{F1193803-97A4-4B3C-8DDF-9C2DE643C587}">
      <dgm:prSet/>
      <dgm:spPr/>
      <dgm:t>
        <a:bodyPr/>
        <a:lstStyle/>
        <a:p>
          <a:endParaRPr lang="en-GB"/>
        </a:p>
      </dgm:t>
    </dgm:pt>
    <dgm:pt modelId="{FAC9D5A3-C45D-43D5-A0B6-465024AB5764}">
      <dgm:prSet/>
      <dgm:spPr/>
      <dgm:t>
        <a:bodyPr/>
        <a:lstStyle/>
        <a:p>
          <a:r>
            <a:rPr lang="en-GB"/>
            <a:t>patient 4 arrives 11.15</a:t>
          </a:r>
        </a:p>
      </dgm:t>
    </dgm:pt>
    <dgm:pt modelId="{65856036-D9FA-422A-8770-63D73994F293}" type="parTrans" cxnId="{BB9B89E4-546E-4594-A209-35BBBEB4E919}">
      <dgm:prSet/>
      <dgm:spPr/>
      <dgm:t>
        <a:bodyPr/>
        <a:lstStyle/>
        <a:p>
          <a:endParaRPr lang="en-GB"/>
        </a:p>
      </dgm:t>
    </dgm:pt>
    <dgm:pt modelId="{8111C4BD-FF64-4B18-AC70-0316EDCA6599}" type="sibTrans" cxnId="{BB9B89E4-546E-4594-A209-35BBBEB4E919}">
      <dgm:prSet/>
      <dgm:spPr/>
      <dgm:t>
        <a:bodyPr/>
        <a:lstStyle/>
        <a:p>
          <a:endParaRPr lang="en-GB"/>
        </a:p>
      </dgm:t>
    </dgm:pt>
    <dgm:pt modelId="{4205CC2F-2FFA-4148-A058-F09A0FC5C6F5}">
      <dgm:prSet/>
      <dgm:spPr/>
      <dgm:t>
        <a:bodyPr/>
        <a:lstStyle/>
        <a:p>
          <a:r>
            <a:rPr lang="en-GB"/>
            <a:t>patient 4 departs 12.15</a:t>
          </a:r>
        </a:p>
      </dgm:t>
    </dgm:pt>
    <dgm:pt modelId="{6C27CDEB-E2FD-4E39-9AB9-2CE4471FBFC3}" type="parTrans" cxnId="{3F8286E7-5770-4DDB-B5FA-ACED8856550B}">
      <dgm:prSet/>
      <dgm:spPr/>
      <dgm:t>
        <a:bodyPr/>
        <a:lstStyle/>
        <a:p>
          <a:endParaRPr lang="en-GB"/>
        </a:p>
      </dgm:t>
    </dgm:pt>
    <dgm:pt modelId="{00A35700-1271-400B-9D26-FD1C266FB7FF}" type="sibTrans" cxnId="{3F8286E7-5770-4DDB-B5FA-ACED8856550B}">
      <dgm:prSet/>
      <dgm:spPr/>
      <dgm:t>
        <a:bodyPr/>
        <a:lstStyle/>
        <a:p>
          <a:endParaRPr lang="en-GB"/>
        </a:p>
      </dgm:t>
    </dgm:pt>
    <dgm:pt modelId="{D19D0B02-B218-4102-B4A5-965DCE0A10AA}">
      <dgm:prSet/>
      <dgm:spPr>
        <a:effectLst>
          <a:innerShdw blurRad="63500" dist="50800" dir="13500000">
            <a:prstClr val="black">
              <a:alpha val="50000"/>
            </a:prstClr>
          </a:innerShdw>
        </a:effectLst>
      </dgm:spPr>
      <dgm:t>
        <a:bodyPr/>
        <a:lstStyle/>
        <a:p>
          <a:r>
            <a:rPr lang="en-GB" dirty="0"/>
            <a:t>Theatre 1</a:t>
          </a:r>
        </a:p>
      </dgm:t>
    </dgm:pt>
    <dgm:pt modelId="{C53C8B64-C955-4031-9BE1-DF825B6ACD50}" type="parTrans" cxnId="{95EABAC5-6FF4-4E4A-91AE-1A03D9472EBF}">
      <dgm:prSet/>
      <dgm:spPr/>
      <dgm:t>
        <a:bodyPr/>
        <a:lstStyle/>
        <a:p>
          <a:endParaRPr lang="en-GB"/>
        </a:p>
      </dgm:t>
    </dgm:pt>
    <dgm:pt modelId="{BB84A2DB-9577-4122-ABC2-133DD30DDDFE}" type="sibTrans" cxnId="{95EABAC5-6FF4-4E4A-91AE-1A03D9472EBF}">
      <dgm:prSet/>
      <dgm:spPr/>
      <dgm:t>
        <a:bodyPr/>
        <a:lstStyle/>
        <a:p>
          <a:endParaRPr lang="en-GB"/>
        </a:p>
      </dgm:t>
    </dgm:pt>
    <dgm:pt modelId="{5BE0C591-17C4-431B-AEFC-C7DDFCCB1540}" type="pres">
      <dgm:prSet presAssocID="{9A3C55A8-30BE-417C-94C3-139417159298}" presName="diagram" presStyleCnt="0">
        <dgm:presLayoutVars>
          <dgm:chPref val="1"/>
          <dgm:dir/>
          <dgm:animOne val="branch"/>
          <dgm:animLvl val="lvl"/>
          <dgm:resizeHandles val="exact"/>
        </dgm:presLayoutVars>
      </dgm:prSet>
      <dgm:spPr/>
    </dgm:pt>
    <dgm:pt modelId="{C42B0A07-BC97-44C7-9FDC-FC0B07C27B23}" type="pres">
      <dgm:prSet presAssocID="{D19D0B02-B218-4102-B4A5-965DCE0A10AA}" presName="root1" presStyleCnt="0"/>
      <dgm:spPr/>
    </dgm:pt>
    <dgm:pt modelId="{0B28CD17-2508-4867-A843-21641468AF2F}" type="pres">
      <dgm:prSet presAssocID="{D19D0B02-B218-4102-B4A5-965DCE0A10AA}" presName="LevelOneTextNode" presStyleLbl="node0" presStyleIdx="0" presStyleCnt="2" custScaleX="100321" custLinFactX="-15237" custLinFactY="16823" custLinFactNeighborX="-100000" custLinFactNeighborY="100000">
        <dgm:presLayoutVars>
          <dgm:chPref val="3"/>
        </dgm:presLayoutVars>
      </dgm:prSet>
      <dgm:spPr/>
    </dgm:pt>
    <dgm:pt modelId="{FF2C6A3B-FC97-4B31-B8F0-F978D5F72C01}" type="pres">
      <dgm:prSet presAssocID="{D19D0B02-B218-4102-B4A5-965DCE0A10AA}" presName="level2hierChild" presStyleCnt="0"/>
      <dgm:spPr/>
    </dgm:pt>
    <dgm:pt modelId="{235CB816-C0D4-42B2-B05F-B44CA85F274F}" type="pres">
      <dgm:prSet presAssocID="{0A6E2A86-1CC8-47D3-8280-EAC897C38269}" presName="root1" presStyleCnt="0"/>
      <dgm:spPr/>
    </dgm:pt>
    <dgm:pt modelId="{270F4F36-1709-42E7-8B42-2C024C65C9CB}" type="pres">
      <dgm:prSet presAssocID="{0A6E2A86-1CC8-47D3-8280-EAC897C38269}" presName="LevelOneTextNode" presStyleLbl="node0" presStyleIdx="1" presStyleCnt="2">
        <dgm:presLayoutVars>
          <dgm:chPref val="3"/>
        </dgm:presLayoutVars>
      </dgm:prSet>
      <dgm:spPr/>
    </dgm:pt>
    <dgm:pt modelId="{01B3437D-C8EF-4E1F-9406-7E013DEB0505}" type="pres">
      <dgm:prSet presAssocID="{0A6E2A86-1CC8-47D3-8280-EAC897C38269}" presName="level2hierChild" presStyleCnt="0"/>
      <dgm:spPr/>
    </dgm:pt>
    <dgm:pt modelId="{A4EAC9AE-FA00-4AB8-B6A3-310E7BB87872}" type="pres">
      <dgm:prSet presAssocID="{70EFF3F4-3254-484C-A2F8-730E9A98E7E8}" presName="conn2-1" presStyleLbl="parChTrans1D2" presStyleIdx="0" presStyleCnt="2"/>
      <dgm:spPr/>
    </dgm:pt>
    <dgm:pt modelId="{226552AF-0E7B-4BFB-BA17-ADEECC153238}" type="pres">
      <dgm:prSet presAssocID="{70EFF3F4-3254-484C-A2F8-730E9A98E7E8}" presName="connTx" presStyleLbl="parChTrans1D2" presStyleIdx="0" presStyleCnt="2"/>
      <dgm:spPr/>
    </dgm:pt>
    <dgm:pt modelId="{AD16C111-3B20-4D2B-A077-0F77A25D26FC}" type="pres">
      <dgm:prSet presAssocID="{2FD985CF-DFCF-42E9-98DB-1999B0005184}" presName="root2" presStyleCnt="0"/>
      <dgm:spPr/>
    </dgm:pt>
    <dgm:pt modelId="{3F23DA47-F477-463C-B955-48CC4787A689}" type="pres">
      <dgm:prSet presAssocID="{2FD985CF-DFCF-42E9-98DB-1999B0005184}" presName="LevelTwoTextNode" presStyleLbl="node2" presStyleIdx="0" presStyleCnt="2">
        <dgm:presLayoutVars>
          <dgm:chPref val="3"/>
        </dgm:presLayoutVars>
      </dgm:prSet>
      <dgm:spPr/>
    </dgm:pt>
    <dgm:pt modelId="{485297CF-FF79-42F4-985B-BB42EC7EECDF}" type="pres">
      <dgm:prSet presAssocID="{2FD985CF-DFCF-42E9-98DB-1999B0005184}" presName="level3hierChild" presStyleCnt="0"/>
      <dgm:spPr/>
    </dgm:pt>
    <dgm:pt modelId="{EEFEC794-D8ED-4CC0-A695-1731C5057C86}" type="pres">
      <dgm:prSet presAssocID="{0254C01D-4337-4E92-A3EA-A07BADC64E27}" presName="conn2-1" presStyleLbl="parChTrans1D2" presStyleIdx="1" presStyleCnt="2"/>
      <dgm:spPr/>
    </dgm:pt>
    <dgm:pt modelId="{7C35A37C-FA7E-4203-B556-99D047208952}" type="pres">
      <dgm:prSet presAssocID="{0254C01D-4337-4E92-A3EA-A07BADC64E27}" presName="connTx" presStyleLbl="parChTrans1D2" presStyleIdx="1" presStyleCnt="2"/>
      <dgm:spPr/>
    </dgm:pt>
    <dgm:pt modelId="{26F06860-CD42-4146-BD32-032E21CDA5B1}" type="pres">
      <dgm:prSet presAssocID="{79D5AB0E-D066-407C-85A6-90ABC134CF9D}" presName="root2" presStyleCnt="0"/>
      <dgm:spPr/>
    </dgm:pt>
    <dgm:pt modelId="{5786411B-F396-452A-A3DD-D419D4F3A91C}" type="pres">
      <dgm:prSet presAssocID="{79D5AB0E-D066-407C-85A6-90ABC134CF9D}" presName="LevelTwoTextNode" presStyleLbl="node2" presStyleIdx="1" presStyleCnt="2">
        <dgm:presLayoutVars>
          <dgm:chPref val="3"/>
        </dgm:presLayoutVars>
      </dgm:prSet>
      <dgm:spPr/>
    </dgm:pt>
    <dgm:pt modelId="{76CD5AE1-B00E-4A09-922A-033BD40CEE9E}" type="pres">
      <dgm:prSet presAssocID="{79D5AB0E-D066-407C-85A6-90ABC134CF9D}" presName="level3hierChild" presStyleCnt="0"/>
      <dgm:spPr/>
    </dgm:pt>
    <dgm:pt modelId="{120B335C-0032-4E6A-BE79-CC2B8C54EDBB}" type="pres">
      <dgm:prSet presAssocID="{A8672740-62BA-4450-ADEE-2457CBE4104B}" presName="conn2-1" presStyleLbl="parChTrans1D3" presStyleIdx="0" presStyleCnt="2"/>
      <dgm:spPr/>
    </dgm:pt>
    <dgm:pt modelId="{842C92BA-CB5D-4CC5-9952-D26B95A03341}" type="pres">
      <dgm:prSet presAssocID="{A8672740-62BA-4450-ADEE-2457CBE4104B}" presName="connTx" presStyleLbl="parChTrans1D3" presStyleIdx="0" presStyleCnt="2"/>
      <dgm:spPr/>
    </dgm:pt>
    <dgm:pt modelId="{48C6FE80-7045-4353-A56B-6AB309C6C27D}" type="pres">
      <dgm:prSet presAssocID="{38E53823-40A4-44CF-8F80-4014C0BD3F47}" presName="root2" presStyleCnt="0"/>
      <dgm:spPr/>
    </dgm:pt>
    <dgm:pt modelId="{A96343DD-E3E0-4140-9C4B-7BBFAC4894FA}" type="pres">
      <dgm:prSet presAssocID="{38E53823-40A4-44CF-8F80-4014C0BD3F47}" presName="LevelTwoTextNode" presStyleLbl="node3" presStyleIdx="0" presStyleCnt="2">
        <dgm:presLayoutVars>
          <dgm:chPref val="3"/>
        </dgm:presLayoutVars>
      </dgm:prSet>
      <dgm:spPr/>
    </dgm:pt>
    <dgm:pt modelId="{A4090B8B-A817-4497-BD96-D53A3D89A3E2}" type="pres">
      <dgm:prSet presAssocID="{38E53823-40A4-44CF-8F80-4014C0BD3F47}" presName="level3hierChild" presStyleCnt="0"/>
      <dgm:spPr/>
    </dgm:pt>
    <dgm:pt modelId="{2088A190-01FD-4B55-B6EC-0F3ED704DE17}" type="pres">
      <dgm:prSet presAssocID="{F32955B5-D3BF-4E3F-A4BB-AA11F2E6BAF6}" presName="conn2-1" presStyleLbl="parChTrans1D3" presStyleIdx="1" presStyleCnt="2"/>
      <dgm:spPr/>
    </dgm:pt>
    <dgm:pt modelId="{4D550D5E-7E5D-48A3-9331-B7D7019E6B51}" type="pres">
      <dgm:prSet presAssocID="{F32955B5-D3BF-4E3F-A4BB-AA11F2E6BAF6}" presName="connTx" presStyleLbl="parChTrans1D3" presStyleIdx="1" presStyleCnt="2"/>
      <dgm:spPr/>
    </dgm:pt>
    <dgm:pt modelId="{5D45078F-2C7F-4006-9EA4-BF13C753CECA}" type="pres">
      <dgm:prSet presAssocID="{A0583CCC-EDCB-47B0-8F06-28737434002F}" presName="root2" presStyleCnt="0"/>
      <dgm:spPr/>
    </dgm:pt>
    <dgm:pt modelId="{5489E519-1524-48B6-898F-F3E7399EBF28}" type="pres">
      <dgm:prSet presAssocID="{A0583CCC-EDCB-47B0-8F06-28737434002F}" presName="LevelTwoTextNode" presStyleLbl="node3" presStyleIdx="1" presStyleCnt="2">
        <dgm:presLayoutVars>
          <dgm:chPref val="3"/>
        </dgm:presLayoutVars>
      </dgm:prSet>
      <dgm:spPr/>
    </dgm:pt>
    <dgm:pt modelId="{286C377D-1DD2-4281-A0B2-52B6E0874721}" type="pres">
      <dgm:prSet presAssocID="{A0583CCC-EDCB-47B0-8F06-28737434002F}" presName="level3hierChild" presStyleCnt="0"/>
      <dgm:spPr/>
    </dgm:pt>
    <dgm:pt modelId="{278A8B93-FCDE-42C8-A1DB-1C5C92CA1F7C}" type="pres">
      <dgm:prSet presAssocID="{71C10E4B-7DB4-4BF3-85CC-088EC9B5EF01}" presName="conn2-1" presStyleLbl="parChTrans1D4" presStyleIdx="0" presStyleCnt="3"/>
      <dgm:spPr/>
    </dgm:pt>
    <dgm:pt modelId="{3055AE5C-5952-49C9-BD44-33856C4B861F}" type="pres">
      <dgm:prSet presAssocID="{71C10E4B-7DB4-4BF3-85CC-088EC9B5EF01}" presName="connTx" presStyleLbl="parChTrans1D4" presStyleIdx="0" presStyleCnt="3"/>
      <dgm:spPr/>
    </dgm:pt>
    <dgm:pt modelId="{C6D30F49-2427-4827-9299-93C00E1F2CAE}" type="pres">
      <dgm:prSet presAssocID="{0E6BCC52-4F92-4A06-9E95-3FF69BA74A5A}" presName="root2" presStyleCnt="0"/>
      <dgm:spPr/>
    </dgm:pt>
    <dgm:pt modelId="{F02091A9-4EF9-4C6D-AD84-B5C19DDADB59}" type="pres">
      <dgm:prSet presAssocID="{0E6BCC52-4F92-4A06-9E95-3FF69BA74A5A}" presName="LevelTwoTextNode" presStyleLbl="node4" presStyleIdx="0" presStyleCnt="3">
        <dgm:presLayoutVars>
          <dgm:chPref val="3"/>
        </dgm:presLayoutVars>
      </dgm:prSet>
      <dgm:spPr/>
    </dgm:pt>
    <dgm:pt modelId="{1C5E2025-2063-407E-812A-49023165DB68}" type="pres">
      <dgm:prSet presAssocID="{0E6BCC52-4F92-4A06-9E95-3FF69BA74A5A}" presName="level3hierChild" presStyleCnt="0"/>
      <dgm:spPr/>
    </dgm:pt>
    <dgm:pt modelId="{79EA50A7-5B4F-48FA-80CA-E4266ABC90A8}" type="pres">
      <dgm:prSet presAssocID="{65856036-D9FA-422A-8770-63D73994F293}" presName="conn2-1" presStyleLbl="parChTrans1D4" presStyleIdx="1" presStyleCnt="3"/>
      <dgm:spPr/>
    </dgm:pt>
    <dgm:pt modelId="{37777D9A-3414-4AD0-BEFB-B9837DF26C35}" type="pres">
      <dgm:prSet presAssocID="{65856036-D9FA-422A-8770-63D73994F293}" presName="connTx" presStyleLbl="parChTrans1D4" presStyleIdx="1" presStyleCnt="3"/>
      <dgm:spPr/>
    </dgm:pt>
    <dgm:pt modelId="{62D6802B-F62C-4119-B243-EF0A4CB24FB1}" type="pres">
      <dgm:prSet presAssocID="{FAC9D5A3-C45D-43D5-A0B6-465024AB5764}" presName="root2" presStyleCnt="0"/>
      <dgm:spPr/>
    </dgm:pt>
    <dgm:pt modelId="{9788F248-1124-4FA2-9EB2-03FC570F479A}" type="pres">
      <dgm:prSet presAssocID="{FAC9D5A3-C45D-43D5-A0B6-465024AB5764}" presName="LevelTwoTextNode" presStyleLbl="node4" presStyleIdx="1" presStyleCnt="3">
        <dgm:presLayoutVars>
          <dgm:chPref val="3"/>
        </dgm:presLayoutVars>
      </dgm:prSet>
      <dgm:spPr/>
    </dgm:pt>
    <dgm:pt modelId="{E2A22177-C2F3-4662-B978-5E7E256945AA}" type="pres">
      <dgm:prSet presAssocID="{FAC9D5A3-C45D-43D5-A0B6-465024AB5764}" presName="level3hierChild" presStyleCnt="0"/>
      <dgm:spPr/>
    </dgm:pt>
    <dgm:pt modelId="{F149B8EB-9FB4-47C1-84DC-CE042BC0F7D0}" type="pres">
      <dgm:prSet presAssocID="{6C27CDEB-E2FD-4E39-9AB9-2CE4471FBFC3}" presName="conn2-1" presStyleLbl="parChTrans1D4" presStyleIdx="2" presStyleCnt="3"/>
      <dgm:spPr/>
    </dgm:pt>
    <dgm:pt modelId="{036EC011-7E70-4339-B9BB-DD33DD95132B}" type="pres">
      <dgm:prSet presAssocID="{6C27CDEB-E2FD-4E39-9AB9-2CE4471FBFC3}" presName="connTx" presStyleLbl="parChTrans1D4" presStyleIdx="2" presStyleCnt="3"/>
      <dgm:spPr/>
    </dgm:pt>
    <dgm:pt modelId="{151A6344-4E5C-49C3-B701-4DDE96B7AB89}" type="pres">
      <dgm:prSet presAssocID="{4205CC2F-2FFA-4148-A058-F09A0FC5C6F5}" presName="root2" presStyleCnt="0"/>
      <dgm:spPr/>
    </dgm:pt>
    <dgm:pt modelId="{472F4DAD-D7E9-4C81-B8A0-0D48A5129BC5}" type="pres">
      <dgm:prSet presAssocID="{4205CC2F-2FFA-4148-A058-F09A0FC5C6F5}" presName="LevelTwoTextNode" presStyleLbl="node4" presStyleIdx="2" presStyleCnt="3">
        <dgm:presLayoutVars>
          <dgm:chPref val="3"/>
        </dgm:presLayoutVars>
      </dgm:prSet>
      <dgm:spPr/>
    </dgm:pt>
    <dgm:pt modelId="{EBB4B8EB-0EC0-44C3-A00B-E343CBE93281}" type="pres">
      <dgm:prSet presAssocID="{4205CC2F-2FFA-4148-A058-F09A0FC5C6F5}" presName="level3hierChild" presStyleCnt="0"/>
      <dgm:spPr/>
    </dgm:pt>
  </dgm:ptLst>
  <dgm:cxnLst>
    <dgm:cxn modelId="{F1193803-97A4-4B3C-8DDF-9C2DE643C587}" srcId="{A0583CCC-EDCB-47B0-8F06-28737434002F}" destId="{0E6BCC52-4F92-4A06-9E95-3FF69BA74A5A}" srcOrd="0" destOrd="0" parTransId="{71C10E4B-7DB4-4BF3-85CC-088EC9B5EF01}" sibTransId="{8EC3DFF7-4BF0-4DFB-83E4-F6211810019B}"/>
    <dgm:cxn modelId="{6C903506-54B8-431E-ACCC-FDC40DC798C6}" type="presOf" srcId="{79D5AB0E-D066-407C-85A6-90ABC134CF9D}" destId="{5786411B-F396-452A-A3DD-D419D4F3A91C}" srcOrd="0" destOrd="0" presId="urn:microsoft.com/office/officeart/2005/8/layout/hierarchy2"/>
    <dgm:cxn modelId="{1EA6B106-6636-4FEF-B95B-3F3A703BEA60}" type="presOf" srcId="{6C27CDEB-E2FD-4E39-9AB9-2CE4471FBFC3}" destId="{036EC011-7E70-4339-B9BB-DD33DD95132B}" srcOrd="1" destOrd="0" presId="urn:microsoft.com/office/officeart/2005/8/layout/hierarchy2"/>
    <dgm:cxn modelId="{21737C0E-FD81-4587-9512-ECD1858B4F30}" type="presOf" srcId="{D19D0B02-B218-4102-B4A5-965DCE0A10AA}" destId="{0B28CD17-2508-4867-A843-21641468AF2F}" srcOrd="0" destOrd="0" presId="urn:microsoft.com/office/officeart/2005/8/layout/hierarchy2"/>
    <dgm:cxn modelId="{5AC67010-0336-49DC-A9F5-81D44FE5276C}" srcId="{79D5AB0E-D066-407C-85A6-90ABC134CF9D}" destId="{A0583CCC-EDCB-47B0-8F06-28737434002F}" srcOrd="1" destOrd="0" parTransId="{F32955B5-D3BF-4E3F-A4BB-AA11F2E6BAF6}" sibTransId="{EC29B693-8C63-499C-ACB8-CE21DF356B86}"/>
    <dgm:cxn modelId="{9879E619-E675-4DC8-A0D9-262C17D47AC6}" type="presOf" srcId="{71C10E4B-7DB4-4BF3-85CC-088EC9B5EF01}" destId="{278A8B93-FCDE-42C8-A1DB-1C5C92CA1F7C}" srcOrd="0" destOrd="0" presId="urn:microsoft.com/office/officeart/2005/8/layout/hierarchy2"/>
    <dgm:cxn modelId="{99462B1C-4E91-4E2C-95DE-F6424F2C50B6}" type="presOf" srcId="{F32955B5-D3BF-4E3F-A4BB-AA11F2E6BAF6}" destId="{2088A190-01FD-4B55-B6EC-0F3ED704DE17}" srcOrd="0" destOrd="0" presId="urn:microsoft.com/office/officeart/2005/8/layout/hierarchy2"/>
    <dgm:cxn modelId="{CA6B2A25-FE59-40AC-971D-B1F28B940252}" type="presOf" srcId="{71C10E4B-7DB4-4BF3-85CC-088EC9B5EF01}" destId="{3055AE5C-5952-49C9-BD44-33856C4B861F}" srcOrd="1" destOrd="0" presId="urn:microsoft.com/office/officeart/2005/8/layout/hierarchy2"/>
    <dgm:cxn modelId="{7DB76228-E38F-4667-A5CE-E31E27DDBD16}" type="presOf" srcId="{F32955B5-D3BF-4E3F-A4BB-AA11F2E6BAF6}" destId="{4D550D5E-7E5D-48A3-9331-B7D7019E6B51}" srcOrd="1" destOrd="0" presId="urn:microsoft.com/office/officeart/2005/8/layout/hierarchy2"/>
    <dgm:cxn modelId="{FC35F136-91BA-4B52-A7EE-25B52A271F70}" type="presOf" srcId="{4205CC2F-2FFA-4148-A058-F09A0FC5C6F5}" destId="{472F4DAD-D7E9-4C81-B8A0-0D48A5129BC5}" srcOrd="0" destOrd="0" presId="urn:microsoft.com/office/officeart/2005/8/layout/hierarchy2"/>
    <dgm:cxn modelId="{A52D645D-BBB7-42B4-8A5F-62F38D36681A}" srcId="{9A3C55A8-30BE-417C-94C3-139417159298}" destId="{0A6E2A86-1CC8-47D3-8280-EAC897C38269}" srcOrd="1" destOrd="0" parTransId="{BF7E4DE3-81DA-4193-B8E6-A299AE662772}" sibTransId="{4307FD81-E5ED-4529-8D33-AF54DF9A06FD}"/>
    <dgm:cxn modelId="{F106E463-165A-4A70-85BD-275AE7E0C2A7}" type="presOf" srcId="{FAC9D5A3-C45D-43D5-A0B6-465024AB5764}" destId="{9788F248-1124-4FA2-9EB2-03FC570F479A}" srcOrd="0" destOrd="0" presId="urn:microsoft.com/office/officeart/2005/8/layout/hierarchy2"/>
    <dgm:cxn modelId="{B1153F68-C860-42E3-B844-0A87D203C6B6}" type="presOf" srcId="{38E53823-40A4-44CF-8F80-4014C0BD3F47}" destId="{A96343DD-E3E0-4140-9C4B-7BBFAC4894FA}" srcOrd="0" destOrd="0" presId="urn:microsoft.com/office/officeart/2005/8/layout/hierarchy2"/>
    <dgm:cxn modelId="{8482AD51-BB4B-46FE-B92B-99D43ED265E4}" type="presOf" srcId="{70EFF3F4-3254-484C-A2F8-730E9A98E7E8}" destId="{A4EAC9AE-FA00-4AB8-B6A3-310E7BB87872}" srcOrd="0" destOrd="0" presId="urn:microsoft.com/office/officeart/2005/8/layout/hierarchy2"/>
    <dgm:cxn modelId="{47FD7C57-3FB5-4475-94AA-CF9A3946F11D}" type="presOf" srcId="{0254C01D-4337-4E92-A3EA-A07BADC64E27}" destId="{7C35A37C-FA7E-4203-B556-99D047208952}" srcOrd="1" destOrd="0" presId="urn:microsoft.com/office/officeart/2005/8/layout/hierarchy2"/>
    <dgm:cxn modelId="{01863B86-95AA-4247-9EF6-2BFA0C137157}" type="presOf" srcId="{A0583CCC-EDCB-47B0-8F06-28737434002F}" destId="{5489E519-1524-48B6-898F-F3E7399EBF28}" srcOrd="0" destOrd="0" presId="urn:microsoft.com/office/officeart/2005/8/layout/hierarchy2"/>
    <dgm:cxn modelId="{5F7D4C88-19B0-418B-8D5C-26E199BA1E8B}" type="presOf" srcId="{0254C01D-4337-4E92-A3EA-A07BADC64E27}" destId="{EEFEC794-D8ED-4CC0-A695-1731C5057C86}" srcOrd="0" destOrd="0" presId="urn:microsoft.com/office/officeart/2005/8/layout/hierarchy2"/>
    <dgm:cxn modelId="{F6517489-74AB-4A95-9524-B7856E4618AA}" type="presOf" srcId="{A8672740-62BA-4450-ADEE-2457CBE4104B}" destId="{120B335C-0032-4E6A-BE79-CC2B8C54EDBB}" srcOrd="0" destOrd="0" presId="urn:microsoft.com/office/officeart/2005/8/layout/hierarchy2"/>
    <dgm:cxn modelId="{4F04CF89-CD5C-4CD9-9733-DAD56F0987B0}" srcId="{0A6E2A86-1CC8-47D3-8280-EAC897C38269}" destId="{79D5AB0E-D066-407C-85A6-90ABC134CF9D}" srcOrd="1" destOrd="0" parTransId="{0254C01D-4337-4E92-A3EA-A07BADC64E27}" sibTransId="{C2C77CA6-4E5B-4CE5-923D-6C9EFE59DA73}"/>
    <dgm:cxn modelId="{A9EA4D90-6CF8-4B92-95B3-F6BD4678EDD1}" type="presOf" srcId="{6C27CDEB-E2FD-4E39-9AB9-2CE4471FBFC3}" destId="{F149B8EB-9FB4-47C1-84DC-CE042BC0F7D0}" srcOrd="0" destOrd="0" presId="urn:microsoft.com/office/officeart/2005/8/layout/hierarchy2"/>
    <dgm:cxn modelId="{6FC51F98-D641-481B-807F-27E0A662F2F4}" type="presOf" srcId="{2FD985CF-DFCF-42E9-98DB-1999B0005184}" destId="{3F23DA47-F477-463C-B955-48CC4787A689}" srcOrd="0" destOrd="0" presId="urn:microsoft.com/office/officeart/2005/8/layout/hierarchy2"/>
    <dgm:cxn modelId="{27866EA4-7CD9-4C12-AAA8-614046B5FCCC}" type="presOf" srcId="{65856036-D9FA-422A-8770-63D73994F293}" destId="{37777D9A-3414-4AD0-BEFB-B9837DF26C35}" srcOrd="1" destOrd="0" presId="urn:microsoft.com/office/officeart/2005/8/layout/hierarchy2"/>
    <dgm:cxn modelId="{6471E2A7-4DB3-4480-8EF3-B44DA433A7F2}" type="presOf" srcId="{65856036-D9FA-422A-8770-63D73994F293}" destId="{79EA50A7-5B4F-48FA-80CA-E4266ABC90A8}" srcOrd="0" destOrd="0" presId="urn:microsoft.com/office/officeart/2005/8/layout/hierarchy2"/>
    <dgm:cxn modelId="{6640A0BA-1FB9-4E55-8875-42F0D876798B}" srcId="{79D5AB0E-D066-407C-85A6-90ABC134CF9D}" destId="{38E53823-40A4-44CF-8F80-4014C0BD3F47}" srcOrd="0" destOrd="0" parTransId="{A8672740-62BA-4450-ADEE-2457CBE4104B}" sibTransId="{6249F7C1-3D84-4CF5-BA39-948A172C58E8}"/>
    <dgm:cxn modelId="{7DC313BB-A7D9-435F-8CB0-8D0F153E3627}" type="presOf" srcId="{A8672740-62BA-4450-ADEE-2457CBE4104B}" destId="{842C92BA-CB5D-4CC5-9952-D26B95A03341}" srcOrd="1" destOrd="0" presId="urn:microsoft.com/office/officeart/2005/8/layout/hierarchy2"/>
    <dgm:cxn modelId="{95EABAC5-6FF4-4E4A-91AE-1A03D9472EBF}" srcId="{9A3C55A8-30BE-417C-94C3-139417159298}" destId="{D19D0B02-B218-4102-B4A5-965DCE0A10AA}" srcOrd="0" destOrd="0" parTransId="{C53C8B64-C955-4031-9BE1-DF825B6ACD50}" sibTransId="{BB84A2DB-9577-4122-ABC2-133DD30DDDFE}"/>
    <dgm:cxn modelId="{172115D8-C25B-4EC6-A7AE-29CED6A89550}" type="presOf" srcId="{70EFF3F4-3254-484C-A2F8-730E9A98E7E8}" destId="{226552AF-0E7B-4BFB-BA17-ADEECC153238}" srcOrd="1" destOrd="0" presId="urn:microsoft.com/office/officeart/2005/8/layout/hierarchy2"/>
    <dgm:cxn modelId="{5AC495DB-621B-4F6D-9F1F-83CD513CB967}" type="presOf" srcId="{0E6BCC52-4F92-4A06-9E95-3FF69BA74A5A}" destId="{F02091A9-4EF9-4C6D-AD84-B5C19DDADB59}" srcOrd="0" destOrd="0" presId="urn:microsoft.com/office/officeart/2005/8/layout/hierarchy2"/>
    <dgm:cxn modelId="{BB9B89E4-546E-4594-A209-35BBBEB4E919}" srcId="{A0583CCC-EDCB-47B0-8F06-28737434002F}" destId="{FAC9D5A3-C45D-43D5-A0B6-465024AB5764}" srcOrd="1" destOrd="0" parTransId="{65856036-D9FA-422A-8770-63D73994F293}" sibTransId="{8111C4BD-FF64-4B18-AC70-0316EDCA6599}"/>
    <dgm:cxn modelId="{3F8286E7-5770-4DDB-B5FA-ACED8856550B}" srcId="{FAC9D5A3-C45D-43D5-A0B6-465024AB5764}" destId="{4205CC2F-2FFA-4148-A058-F09A0FC5C6F5}" srcOrd="0" destOrd="0" parTransId="{6C27CDEB-E2FD-4E39-9AB9-2CE4471FBFC3}" sibTransId="{00A35700-1271-400B-9D26-FD1C266FB7FF}"/>
    <dgm:cxn modelId="{CD68CDEE-5B5A-4F1E-892A-1CCE49C811B3}" type="presOf" srcId="{9A3C55A8-30BE-417C-94C3-139417159298}" destId="{5BE0C591-17C4-431B-AEFC-C7DDFCCB1540}" srcOrd="0" destOrd="0" presId="urn:microsoft.com/office/officeart/2005/8/layout/hierarchy2"/>
    <dgm:cxn modelId="{E8CB36FA-4447-4DE3-8D4F-1077BD9AB261}" srcId="{0A6E2A86-1CC8-47D3-8280-EAC897C38269}" destId="{2FD985CF-DFCF-42E9-98DB-1999B0005184}" srcOrd="0" destOrd="0" parTransId="{70EFF3F4-3254-484C-A2F8-730E9A98E7E8}" sibTransId="{E99E83C4-E0F0-4E7B-8F2E-64DDE6E8AE53}"/>
    <dgm:cxn modelId="{C9EA2DFE-C81D-497D-9E5F-68000A22F54C}" type="presOf" srcId="{0A6E2A86-1CC8-47D3-8280-EAC897C38269}" destId="{270F4F36-1709-42E7-8B42-2C024C65C9CB}" srcOrd="0" destOrd="0" presId="urn:microsoft.com/office/officeart/2005/8/layout/hierarchy2"/>
    <dgm:cxn modelId="{62101866-FC00-4368-937D-587EFCC22D3B}" type="presParOf" srcId="{5BE0C591-17C4-431B-AEFC-C7DDFCCB1540}" destId="{C42B0A07-BC97-44C7-9FDC-FC0B07C27B23}" srcOrd="0" destOrd="0" presId="urn:microsoft.com/office/officeart/2005/8/layout/hierarchy2"/>
    <dgm:cxn modelId="{83FD9645-ABC0-442E-87BD-25FE9875B731}" type="presParOf" srcId="{C42B0A07-BC97-44C7-9FDC-FC0B07C27B23}" destId="{0B28CD17-2508-4867-A843-21641468AF2F}" srcOrd="0" destOrd="0" presId="urn:microsoft.com/office/officeart/2005/8/layout/hierarchy2"/>
    <dgm:cxn modelId="{3490DB7F-B384-4951-A461-621A2F28CC89}" type="presParOf" srcId="{C42B0A07-BC97-44C7-9FDC-FC0B07C27B23}" destId="{FF2C6A3B-FC97-4B31-B8F0-F978D5F72C01}" srcOrd="1" destOrd="0" presId="urn:microsoft.com/office/officeart/2005/8/layout/hierarchy2"/>
    <dgm:cxn modelId="{2323C5A5-7009-423A-A64E-929BD214AFE3}" type="presParOf" srcId="{5BE0C591-17C4-431B-AEFC-C7DDFCCB1540}" destId="{235CB816-C0D4-42B2-B05F-B44CA85F274F}" srcOrd="1" destOrd="0" presId="urn:microsoft.com/office/officeart/2005/8/layout/hierarchy2"/>
    <dgm:cxn modelId="{35B6E9F2-E3A5-48E6-99F2-EC8252A27642}" type="presParOf" srcId="{235CB816-C0D4-42B2-B05F-B44CA85F274F}" destId="{270F4F36-1709-42E7-8B42-2C024C65C9CB}" srcOrd="0" destOrd="0" presId="urn:microsoft.com/office/officeart/2005/8/layout/hierarchy2"/>
    <dgm:cxn modelId="{515E2081-166D-494A-8A51-FA03DCA49AD6}" type="presParOf" srcId="{235CB816-C0D4-42B2-B05F-B44CA85F274F}" destId="{01B3437D-C8EF-4E1F-9406-7E013DEB0505}" srcOrd="1" destOrd="0" presId="urn:microsoft.com/office/officeart/2005/8/layout/hierarchy2"/>
    <dgm:cxn modelId="{3B50F32A-1A64-4009-8AAE-D2CE0972D45F}" type="presParOf" srcId="{01B3437D-C8EF-4E1F-9406-7E013DEB0505}" destId="{A4EAC9AE-FA00-4AB8-B6A3-310E7BB87872}" srcOrd="0" destOrd="0" presId="urn:microsoft.com/office/officeart/2005/8/layout/hierarchy2"/>
    <dgm:cxn modelId="{F5E05317-6C89-45EE-AA3E-378FA48CEE04}" type="presParOf" srcId="{A4EAC9AE-FA00-4AB8-B6A3-310E7BB87872}" destId="{226552AF-0E7B-4BFB-BA17-ADEECC153238}" srcOrd="0" destOrd="0" presId="urn:microsoft.com/office/officeart/2005/8/layout/hierarchy2"/>
    <dgm:cxn modelId="{6DB1C831-94AB-43AF-8D74-0F15086F46E3}" type="presParOf" srcId="{01B3437D-C8EF-4E1F-9406-7E013DEB0505}" destId="{AD16C111-3B20-4D2B-A077-0F77A25D26FC}" srcOrd="1" destOrd="0" presId="urn:microsoft.com/office/officeart/2005/8/layout/hierarchy2"/>
    <dgm:cxn modelId="{35B04062-8139-4561-AFCA-82F0034E2FD6}" type="presParOf" srcId="{AD16C111-3B20-4D2B-A077-0F77A25D26FC}" destId="{3F23DA47-F477-463C-B955-48CC4787A689}" srcOrd="0" destOrd="0" presId="urn:microsoft.com/office/officeart/2005/8/layout/hierarchy2"/>
    <dgm:cxn modelId="{692753C4-8102-49CB-86DD-A6561712444E}" type="presParOf" srcId="{AD16C111-3B20-4D2B-A077-0F77A25D26FC}" destId="{485297CF-FF79-42F4-985B-BB42EC7EECDF}" srcOrd="1" destOrd="0" presId="urn:microsoft.com/office/officeart/2005/8/layout/hierarchy2"/>
    <dgm:cxn modelId="{A9F2FD53-DE90-4F2E-87A1-C9A6CDAF761A}" type="presParOf" srcId="{01B3437D-C8EF-4E1F-9406-7E013DEB0505}" destId="{EEFEC794-D8ED-4CC0-A695-1731C5057C86}" srcOrd="2" destOrd="0" presId="urn:microsoft.com/office/officeart/2005/8/layout/hierarchy2"/>
    <dgm:cxn modelId="{EFDB816A-4F28-4187-8213-11C36BF5A296}" type="presParOf" srcId="{EEFEC794-D8ED-4CC0-A695-1731C5057C86}" destId="{7C35A37C-FA7E-4203-B556-99D047208952}" srcOrd="0" destOrd="0" presId="urn:microsoft.com/office/officeart/2005/8/layout/hierarchy2"/>
    <dgm:cxn modelId="{9F32D4AD-3D84-4270-BF42-00F99D0E3CA8}" type="presParOf" srcId="{01B3437D-C8EF-4E1F-9406-7E013DEB0505}" destId="{26F06860-CD42-4146-BD32-032E21CDA5B1}" srcOrd="3" destOrd="0" presId="urn:microsoft.com/office/officeart/2005/8/layout/hierarchy2"/>
    <dgm:cxn modelId="{6974084F-D8D1-4EA2-936A-DFEA44427F13}" type="presParOf" srcId="{26F06860-CD42-4146-BD32-032E21CDA5B1}" destId="{5786411B-F396-452A-A3DD-D419D4F3A91C}" srcOrd="0" destOrd="0" presId="urn:microsoft.com/office/officeart/2005/8/layout/hierarchy2"/>
    <dgm:cxn modelId="{0678C1FF-2AE9-498E-84B9-075F51A14CC6}" type="presParOf" srcId="{26F06860-CD42-4146-BD32-032E21CDA5B1}" destId="{76CD5AE1-B00E-4A09-922A-033BD40CEE9E}" srcOrd="1" destOrd="0" presId="urn:microsoft.com/office/officeart/2005/8/layout/hierarchy2"/>
    <dgm:cxn modelId="{1EB18197-C924-4469-9B77-D83F6AE5911D}" type="presParOf" srcId="{76CD5AE1-B00E-4A09-922A-033BD40CEE9E}" destId="{120B335C-0032-4E6A-BE79-CC2B8C54EDBB}" srcOrd="0" destOrd="0" presId="urn:microsoft.com/office/officeart/2005/8/layout/hierarchy2"/>
    <dgm:cxn modelId="{AA8CA993-546C-4D86-B9EC-94B74B08F88D}" type="presParOf" srcId="{120B335C-0032-4E6A-BE79-CC2B8C54EDBB}" destId="{842C92BA-CB5D-4CC5-9952-D26B95A03341}" srcOrd="0" destOrd="0" presId="urn:microsoft.com/office/officeart/2005/8/layout/hierarchy2"/>
    <dgm:cxn modelId="{899D50C5-2992-46EA-83EC-404719A3FAA7}" type="presParOf" srcId="{76CD5AE1-B00E-4A09-922A-033BD40CEE9E}" destId="{48C6FE80-7045-4353-A56B-6AB309C6C27D}" srcOrd="1" destOrd="0" presId="urn:microsoft.com/office/officeart/2005/8/layout/hierarchy2"/>
    <dgm:cxn modelId="{F5F87A53-5E09-429E-ADBD-DD4CF76F625F}" type="presParOf" srcId="{48C6FE80-7045-4353-A56B-6AB309C6C27D}" destId="{A96343DD-E3E0-4140-9C4B-7BBFAC4894FA}" srcOrd="0" destOrd="0" presId="urn:microsoft.com/office/officeart/2005/8/layout/hierarchy2"/>
    <dgm:cxn modelId="{D4D79210-51F4-42FC-A717-DAC43FD07562}" type="presParOf" srcId="{48C6FE80-7045-4353-A56B-6AB309C6C27D}" destId="{A4090B8B-A817-4497-BD96-D53A3D89A3E2}" srcOrd="1" destOrd="0" presId="urn:microsoft.com/office/officeart/2005/8/layout/hierarchy2"/>
    <dgm:cxn modelId="{507DA880-4752-4486-AFDA-C70C432440DF}" type="presParOf" srcId="{76CD5AE1-B00E-4A09-922A-033BD40CEE9E}" destId="{2088A190-01FD-4B55-B6EC-0F3ED704DE17}" srcOrd="2" destOrd="0" presId="urn:microsoft.com/office/officeart/2005/8/layout/hierarchy2"/>
    <dgm:cxn modelId="{334362D0-4969-4805-9082-A38859E63CE3}" type="presParOf" srcId="{2088A190-01FD-4B55-B6EC-0F3ED704DE17}" destId="{4D550D5E-7E5D-48A3-9331-B7D7019E6B51}" srcOrd="0" destOrd="0" presId="urn:microsoft.com/office/officeart/2005/8/layout/hierarchy2"/>
    <dgm:cxn modelId="{1EB1BA65-7ABA-491B-AC53-062BB3E67933}" type="presParOf" srcId="{76CD5AE1-B00E-4A09-922A-033BD40CEE9E}" destId="{5D45078F-2C7F-4006-9EA4-BF13C753CECA}" srcOrd="3" destOrd="0" presId="urn:microsoft.com/office/officeart/2005/8/layout/hierarchy2"/>
    <dgm:cxn modelId="{5A6CDDBD-8661-462D-84DA-2E481F88A9BD}" type="presParOf" srcId="{5D45078F-2C7F-4006-9EA4-BF13C753CECA}" destId="{5489E519-1524-48B6-898F-F3E7399EBF28}" srcOrd="0" destOrd="0" presId="urn:microsoft.com/office/officeart/2005/8/layout/hierarchy2"/>
    <dgm:cxn modelId="{14A447C9-B8EF-46A3-96E5-A6F94C179236}" type="presParOf" srcId="{5D45078F-2C7F-4006-9EA4-BF13C753CECA}" destId="{286C377D-1DD2-4281-A0B2-52B6E0874721}" srcOrd="1" destOrd="0" presId="urn:microsoft.com/office/officeart/2005/8/layout/hierarchy2"/>
    <dgm:cxn modelId="{326CC439-B7A3-4157-8445-87E3C46C4EF0}" type="presParOf" srcId="{286C377D-1DD2-4281-A0B2-52B6E0874721}" destId="{278A8B93-FCDE-42C8-A1DB-1C5C92CA1F7C}" srcOrd="0" destOrd="0" presId="urn:microsoft.com/office/officeart/2005/8/layout/hierarchy2"/>
    <dgm:cxn modelId="{B9630D91-64B1-4E66-BCDF-ACB9B3C2E31C}" type="presParOf" srcId="{278A8B93-FCDE-42C8-A1DB-1C5C92CA1F7C}" destId="{3055AE5C-5952-49C9-BD44-33856C4B861F}" srcOrd="0" destOrd="0" presId="urn:microsoft.com/office/officeart/2005/8/layout/hierarchy2"/>
    <dgm:cxn modelId="{2E5D85F3-DE5E-4292-AD03-D2775182D0B6}" type="presParOf" srcId="{286C377D-1DD2-4281-A0B2-52B6E0874721}" destId="{C6D30F49-2427-4827-9299-93C00E1F2CAE}" srcOrd="1" destOrd="0" presId="urn:microsoft.com/office/officeart/2005/8/layout/hierarchy2"/>
    <dgm:cxn modelId="{89386208-8CEE-41C3-88BC-5ED4656D1007}" type="presParOf" srcId="{C6D30F49-2427-4827-9299-93C00E1F2CAE}" destId="{F02091A9-4EF9-4C6D-AD84-B5C19DDADB59}" srcOrd="0" destOrd="0" presId="urn:microsoft.com/office/officeart/2005/8/layout/hierarchy2"/>
    <dgm:cxn modelId="{528239E1-D380-401B-B7BB-B8AFE462E472}" type="presParOf" srcId="{C6D30F49-2427-4827-9299-93C00E1F2CAE}" destId="{1C5E2025-2063-407E-812A-49023165DB68}" srcOrd="1" destOrd="0" presId="urn:microsoft.com/office/officeart/2005/8/layout/hierarchy2"/>
    <dgm:cxn modelId="{15B24A15-D86D-4A70-A3ED-846314A99B32}" type="presParOf" srcId="{286C377D-1DD2-4281-A0B2-52B6E0874721}" destId="{79EA50A7-5B4F-48FA-80CA-E4266ABC90A8}" srcOrd="2" destOrd="0" presId="urn:microsoft.com/office/officeart/2005/8/layout/hierarchy2"/>
    <dgm:cxn modelId="{D911D499-546A-4FBB-8094-ED7C3239E208}" type="presParOf" srcId="{79EA50A7-5B4F-48FA-80CA-E4266ABC90A8}" destId="{37777D9A-3414-4AD0-BEFB-B9837DF26C35}" srcOrd="0" destOrd="0" presId="urn:microsoft.com/office/officeart/2005/8/layout/hierarchy2"/>
    <dgm:cxn modelId="{55D2D292-C1E1-48AC-B074-5FFC91B9379B}" type="presParOf" srcId="{286C377D-1DD2-4281-A0B2-52B6E0874721}" destId="{62D6802B-F62C-4119-B243-EF0A4CB24FB1}" srcOrd="3" destOrd="0" presId="urn:microsoft.com/office/officeart/2005/8/layout/hierarchy2"/>
    <dgm:cxn modelId="{C357EBAA-A1D0-4D56-AE15-4470B606B88B}" type="presParOf" srcId="{62D6802B-F62C-4119-B243-EF0A4CB24FB1}" destId="{9788F248-1124-4FA2-9EB2-03FC570F479A}" srcOrd="0" destOrd="0" presId="urn:microsoft.com/office/officeart/2005/8/layout/hierarchy2"/>
    <dgm:cxn modelId="{689A5392-36CC-4793-B371-CFCBD305BCB1}" type="presParOf" srcId="{62D6802B-F62C-4119-B243-EF0A4CB24FB1}" destId="{E2A22177-C2F3-4662-B978-5E7E256945AA}" srcOrd="1" destOrd="0" presId="urn:microsoft.com/office/officeart/2005/8/layout/hierarchy2"/>
    <dgm:cxn modelId="{C34DD9E9-43AC-40CF-9D82-F6633C5BB4D6}" type="presParOf" srcId="{E2A22177-C2F3-4662-B978-5E7E256945AA}" destId="{F149B8EB-9FB4-47C1-84DC-CE042BC0F7D0}" srcOrd="0" destOrd="0" presId="urn:microsoft.com/office/officeart/2005/8/layout/hierarchy2"/>
    <dgm:cxn modelId="{6594DC61-E554-4F4E-A638-1E4129D3301F}" type="presParOf" srcId="{F149B8EB-9FB4-47C1-84DC-CE042BC0F7D0}" destId="{036EC011-7E70-4339-B9BB-DD33DD95132B}" srcOrd="0" destOrd="0" presId="urn:microsoft.com/office/officeart/2005/8/layout/hierarchy2"/>
    <dgm:cxn modelId="{6CAE6370-9A4B-478B-BCF1-C25D06877FB3}" type="presParOf" srcId="{E2A22177-C2F3-4662-B978-5E7E256945AA}" destId="{151A6344-4E5C-49C3-B701-4DDE96B7AB89}" srcOrd="1" destOrd="0" presId="urn:microsoft.com/office/officeart/2005/8/layout/hierarchy2"/>
    <dgm:cxn modelId="{D6C35CFC-A53C-4569-BC1D-F3AD86662C32}" type="presParOf" srcId="{151A6344-4E5C-49C3-B701-4DDE96B7AB89}" destId="{472F4DAD-D7E9-4C81-B8A0-0D48A5129BC5}" srcOrd="0" destOrd="0" presId="urn:microsoft.com/office/officeart/2005/8/layout/hierarchy2"/>
    <dgm:cxn modelId="{CEFDF39D-79C3-427F-9673-34A348E43FF5}" type="presParOf" srcId="{151A6344-4E5C-49C3-B701-4DDE96B7AB89}" destId="{EBB4B8EB-0EC0-44C3-A00B-E343CBE93281}"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F90BF4-8117-4158-8EBF-7C1E789D285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55BFA700-72A1-4E45-B0D4-8B3B8456613D}">
      <dgm:prSet phldrT="[Text]"/>
      <dgm:spPr/>
      <dgm:t>
        <a:bodyPr/>
        <a:lstStyle/>
        <a:p>
          <a:r>
            <a:rPr lang="en-GB" dirty="0"/>
            <a:t>patient 1 arrives 8.45</a:t>
          </a:r>
        </a:p>
      </dgm:t>
    </dgm:pt>
    <dgm:pt modelId="{38511701-5BE1-4CFF-8C64-07DC91C6DE23}" type="parTrans" cxnId="{3280C87A-845D-4701-B80A-1BF2C8BC940C}">
      <dgm:prSet/>
      <dgm:spPr/>
      <dgm:t>
        <a:bodyPr/>
        <a:lstStyle/>
        <a:p>
          <a:endParaRPr lang="en-GB"/>
        </a:p>
      </dgm:t>
    </dgm:pt>
    <dgm:pt modelId="{AA23B240-998D-48C6-9DAB-626870BEFA72}" type="sibTrans" cxnId="{3280C87A-845D-4701-B80A-1BF2C8BC940C}">
      <dgm:prSet/>
      <dgm:spPr/>
      <dgm:t>
        <a:bodyPr/>
        <a:lstStyle/>
        <a:p>
          <a:endParaRPr lang="en-GB"/>
        </a:p>
      </dgm:t>
    </dgm:pt>
    <dgm:pt modelId="{D462262E-CF6F-4005-AE17-8421AAAA849E}">
      <dgm:prSet phldrT="[Text]"/>
      <dgm:spPr/>
      <dgm:t>
        <a:bodyPr/>
        <a:lstStyle/>
        <a:p>
          <a:r>
            <a:rPr lang="en-GB"/>
            <a:t>patient 1 discharged 9.45</a:t>
          </a:r>
        </a:p>
      </dgm:t>
    </dgm:pt>
    <dgm:pt modelId="{260B8A84-5F58-42F0-8E33-89961D75B592}" type="parTrans" cxnId="{8C1B243A-EA82-4034-9607-A8657B319934}">
      <dgm:prSet/>
      <dgm:spPr/>
      <dgm:t>
        <a:bodyPr/>
        <a:lstStyle/>
        <a:p>
          <a:endParaRPr lang="en-GB"/>
        </a:p>
      </dgm:t>
    </dgm:pt>
    <dgm:pt modelId="{16A31B92-D8F2-41DD-B852-CACE0156ABB6}" type="sibTrans" cxnId="{8C1B243A-EA82-4034-9607-A8657B319934}">
      <dgm:prSet/>
      <dgm:spPr/>
      <dgm:t>
        <a:bodyPr/>
        <a:lstStyle/>
        <a:p>
          <a:endParaRPr lang="en-GB"/>
        </a:p>
      </dgm:t>
    </dgm:pt>
    <dgm:pt modelId="{CF92E336-06D7-48B3-809A-6FCB575F1593}">
      <dgm:prSet phldrT="[Text]"/>
      <dgm:spPr/>
      <dgm:t>
        <a:bodyPr/>
        <a:lstStyle/>
        <a:p>
          <a:r>
            <a:rPr lang="en-GB"/>
            <a:t>patient 2 arrives 9.15</a:t>
          </a:r>
        </a:p>
      </dgm:t>
    </dgm:pt>
    <dgm:pt modelId="{ED1376E0-013B-4F5A-99A6-F99D521C1275}" type="parTrans" cxnId="{6B88A082-15BB-4C0D-89D8-1299081D0A41}">
      <dgm:prSet/>
      <dgm:spPr/>
      <dgm:t>
        <a:bodyPr/>
        <a:lstStyle/>
        <a:p>
          <a:endParaRPr lang="en-GB"/>
        </a:p>
      </dgm:t>
    </dgm:pt>
    <dgm:pt modelId="{2D0E3A50-F7F4-4247-934C-0C4A6860D8BD}" type="sibTrans" cxnId="{6B88A082-15BB-4C0D-89D8-1299081D0A41}">
      <dgm:prSet/>
      <dgm:spPr/>
      <dgm:t>
        <a:bodyPr/>
        <a:lstStyle/>
        <a:p>
          <a:endParaRPr lang="en-GB"/>
        </a:p>
      </dgm:t>
    </dgm:pt>
    <dgm:pt modelId="{097BA09F-29F8-4F43-A786-F594732763B0}">
      <dgm:prSet phldrT="[Text]"/>
      <dgm:spPr/>
      <dgm:t>
        <a:bodyPr/>
        <a:lstStyle/>
        <a:p>
          <a:r>
            <a:rPr lang="en-GB" dirty="0"/>
            <a:t>patient 2 discharged 10.15</a:t>
          </a:r>
        </a:p>
      </dgm:t>
    </dgm:pt>
    <dgm:pt modelId="{ED94CC9B-86EA-42A7-B234-D77EEECF3A81}" type="parTrans" cxnId="{F1EDD558-6893-4C48-B731-7D0374CEE98D}">
      <dgm:prSet/>
      <dgm:spPr/>
      <dgm:t>
        <a:bodyPr/>
        <a:lstStyle/>
        <a:p>
          <a:endParaRPr lang="en-GB"/>
        </a:p>
      </dgm:t>
    </dgm:pt>
    <dgm:pt modelId="{7BB6745B-C987-4CC8-9DEA-479EAFB6396C}" type="sibTrans" cxnId="{F1EDD558-6893-4C48-B731-7D0374CEE98D}">
      <dgm:prSet/>
      <dgm:spPr/>
      <dgm:t>
        <a:bodyPr/>
        <a:lstStyle/>
        <a:p>
          <a:endParaRPr lang="en-GB"/>
        </a:p>
      </dgm:t>
    </dgm:pt>
    <dgm:pt modelId="{A07C9E04-45EE-4547-8584-42183294B292}">
      <dgm:prSet/>
      <dgm:spPr/>
      <dgm:t>
        <a:bodyPr/>
        <a:lstStyle/>
        <a:p>
          <a:r>
            <a:rPr lang="en-GB"/>
            <a:t>patient 3 arrives 10.45</a:t>
          </a:r>
        </a:p>
      </dgm:t>
    </dgm:pt>
    <dgm:pt modelId="{D82AECED-7F2B-4150-BD0E-322A62655E2C}" type="parTrans" cxnId="{79F03EF3-F5C2-463D-A547-767FECFF2097}">
      <dgm:prSet/>
      <dgm:spPr/>
      <dgm:t>
        <a:bodyPr/>
        <a:lstStyle/>
        <a:p>
          <a:endParaRPr lang="en-GB"/>
        </a:p>
      </dgm:t>
    </dgm:pt>
    <dgm:pt modelId="{02C1A7E4-EFFD-4BC1-A7C7-EDE917A29E74}" type="sibTrans" cxnId="{79F03EF3-F5C2-463D-A547-767FECFF2097}">
      <dgm:prSet/>
      <dgm:spPr/>
      <dgm:t>
        <a:bodyPr/>
        <a:lstStyle/>
        <a:p>
          <a:endParaRPr lang="en-GB"/>
        </a:p>
      </dgm:t>
    </dgm:pt>
    <dgm:pt modelId="{DA378287-685A-4896-ADAB-BC1A617E30B6}">
      <dgm:prSet/>
      <dgm:spPr/>
      <dgm:t>
        <a:bodyPr/>
        <a:lstStyle/>
        <a:p>
          <a:r>
            <a:rPr lang="en-GB"/>
            <a:t>patient 3 departs 11.45</a:t>
          </a:r>
        </a:p>
      </dgm:t>
    </dgm:pt>
    <dgm:pt modelId="{A499E500-251A-4F85-BF72-D64E1F13D282}" type="parTrans" cxnId="{17713438-22F7-410E-A5B9-79EEF298465D}">
      <dgm:prSet/>
      <dgm:spPr/>
      <dgm:t>
        <a:bodyPr/>
        <a:lstStyle/>
        <a:p>
          <a:endParaRPr lang="en-GB"/>
        </a:p>
      </dgm:t>
    </dgm:pt>
    <dgm:pt modelId="{3397A6B4-3A19-417B-B4F8-44F2446CC2A1}" type="sibTrans" cxnId="{17713438-22F7-410E-A5B9-79EEF298465D}">
      <dgm:prSet/>
      <dgm:spPr/>
      <dgm:t>
        <a:bodyPr/>
        <a:lstStyle/>
        <a:p>
          <a:endParaRPr lang="en-GB"/>
        </a:p>
      </dgm:t>
    </dgm:pt>
    <dgm:pt modelId="{86AA8A12-37BE-4412-BEB2-D2F36C557148}">
      <dgm:prSet/>
      <dgm:spPr/>
      <dgm:t>
        <a:bodyPr/>
        <a:lstStyle/>
        <a:p>
          <a:r>
            <a:rPr lang="en-GB"/>
            <a:t>patient 4 arrives 11.30</a:t>
          </a:r>
        </a:p>
      </dgm:t>
    </dgm:pt>
    <dgm:pt modelId="{B6A36A60-61A4-4FA6-8748-12F543BC19A9}" type="parTrans" cxnId="{A9504F0F-373D-4D6F-98F3-5595F074410E}">
      <dgm:prSet/>
      <dgm:spPr/>
      <dgm:t>
        <a:bodyPr/>
        <a:lstStyle/>
        <a:p>
          <a:endParaRPr lang="en-GB"/>
        </a:p>
      </dgm:t>
    </dgm:pt>
    <dgm:pt modelId="{DFC4D3C6-6639-482C-98E0-D531C6A2B4B4}" type="sibTrans" cxnId="{A9504F0F-373D-4D6F-98F3-5595F074410E}">
      <dgm:prSet/>
      <dgm:spPr/>
      <dgm:t>
        <a:bodyPr/>
        <a:lstStyle/>
        <a:p>
          <a:endParaRPr lang="en-GB"/>
        </a:p>
      </dgm:t>
    </dgm:pt>
    <dgm:pt modelId="{199A05A1-8800-46AC-A794-AA3BE338C5A1}">
      <dgm:prSet/>
      <dgm:spPr/>
      <dgm:t>
        <a:bodyPr/>
        <a:lstStyle/>
        <a:p>
          <a:r>
            <a:rPr lang="en-GB"/>
            <a:t>patient departs 12.30</a:t>
          </a:r>
        </a:p>
      </dgm:t>
    </dgm:pt>
    <dgm:pt modelId="{C2B00556-B5AD-48A1-B76A-BCDC93CF3100}" type="parTrans" cxnId="{07CC4AF0-F563-4993-B53E-B37E7EE93E1F}">
      <dgm:prSet/>
      <dgm:spPr/>
      <dgm:t>
        <a:bodyPr/>
        <a:lstStyle/>
        <a:p>
          <a:endParaRPr lang="en-GB"/>
        </a:p>
      </dgm:t>
    </dgm:pt>
    <dgm:pt modelId="{A21B89DF-C687-4E26-AA4A-92433DD48153}" type="sibTrans" cxnId="{07CC4AF0-F563-4993-B53E-B37E7EE93E1F}">
      <dgm:prSet/>
      <dgm:spPr/>
      <dgm:t>
        <a:bodyPr/>
        <a:lstStyle/>
        <a:p>
          <a:endParaRPr lang="en-GB"/>
        </a:p>
      </dgm:t>
    </dgm:pt>
    <dgm:pt modelId="{4E9043CE-93B1-46E6-9AA6-294B687DA008}">
      <dgm:prSet/>
      <dgm:spPr>
        <a:effectLst>
          <a:innerShdw blurRad="63500" dist="50800" dir="13500000">
            <a:prstClr val="black">
              <a:alpha val="50000"/>
            </a:prstClr>
          </a:innerShdw>
        </a:effectLst>
      </dgm:spPr>
      <dgm:t>
        <a:bodyPr/>
        <a:lstStyle/>
        <a:p>
          <a:r>
            <a:rPr lang="en-GB" dirty="0"/>
            <a:t>Theatre 2</a:t>
          </a:r>
        </a:p>
      </dgm:t>
    </dgm:pt>
    <dgm:pt modelId="{659C5396-6B29-4D34-B00E-DD6A0A703AA7}" type="parTrans" cxnId="{44202365-5405-46AF-84BE-39D48398D0BF}">
      <dgm:prSet/>
      <dgm:spPr/>
      <dgm:t>
        <a:bodyPr/>
        <a:lstStyle/>
        <a:p>
          <a:endParaRPr lang="en-GB"/>
        </a:p>
      </dgm:t>
    </dgm:pt>
    <dgm:pt modelId="{A079C4D0-4CDE-43D6-9DFD-42FD6F4FAA22}" type="sibTrans" cxnId="{44202365-5405-46AF-84BE-39D48398D0BF}">
      <dgm:prSet/>
      <dgm:spPr/>
      <dgm:t>
        <a:bodyPr/>
        <a:lstStyle/>
        <a:p>
          <a:endParaRPr lang="en-GB"/>
        </a:p>
      </dgm:t>
    </dgm:pt>
    <dgm:pt modelId="{4025E9D1-439A-4451-BAA7-9D1A44F531AE}" type="pres">
      <dgm:prSet presAssocID="{CAF90BF4-8117-4158-8EBF-7C1E789D2853}" presName="diagram" presStyleCnt="0">
        <dgm:presLayoutVars>
          <dgm:chPref val="1"/>
          <dgm:dir/>
          <dgm:animOne val="branch"/>
          <dgm:animLvl val="lvl"/>
          <dgm:resizeHandles val="exact"/>
        </dgm:presLayoutVars>
      </dgm:prSet>
      <dgm:spPr/>
    </dgm:pt>
    <dgm:pt modelId="{FC1E5948-E25C-40B9-8D31-9450382AD503}" type="pres">
      <dgm:prSet presAssocID="{4E9043CE-93B1-46E6-9AA6-294B687DA008}" presName="root1" presStyleCnt="0"/>
      <dgm:spPr/>
    </dgm:pt>
    <dgm:pt modelId="{FBC8EBB8-E612-4752-911B-C2B80B5CD9B7}" type="pres">
      <dgm:prSet presAssocID="{4E9043CE-93B1-46E6-9AA6-294B687DA008}" presName="LevelOneTextNode" presStyleLbl="node0" presStyleIdx="0" presStyleCnt="2" custLinFactX="-32466" custLinFactY="14799" custLinFactNeighborX="-100000" custLinFactNeighborY="100000">
        <dgm:presLayoutVars>
          <dgm:chPref val="3"/>
        </dgm:presLayoutVars>
      </dgm:prSet>
      <dgm:spPr/>
    </dgm:pt>
    <dgm:pt modelId="{A3E4CDD6-EA1D-430F-A0E8-316BF6022312}" type="pres">
      <dgm:prSet presAssocID="{4E9043CE-93B1-46E6-9AA6-294B687DA008}" presName="level2hierChild" presStyleCnt="0"/>
      <dgm:spPr/>
    </dgm:pt>
    <dgm:pt modelId="{D6323E06-0B44-4D4B-BD29-DA67C9D4678A}" type="pres">
      <dgm:prSet presAssocID="{55BFA700-72A1-4E45-B0D4-8B3B8456613D}" presName="root1" presStyleCnt="0"/>
      <dgm:spPr/>
    </dgm:pt>
    <dgm:pt modelId="{C235D4E8-5C62-4FB2-A514-9F773D5DBACD}" type="pres">
      <dgm:prSet presAssocID="{55BFA700-72A1-4E45-B0D4-8B3B8456613D}" presName="LevelOneTextNode" presStyleLbl="node0" presStyleIdx="1" presStyleCnt="2" custScaleX="111527">
        <dgm:presLayoutVars>
          <dgm:chPref val="3"/>
        </dgm:presLayoutVars>
      </dgm:prSet>
      <dgm:spPr/>
    </dgm:pt>
    <dgm:pt modelId="{04C0E379-E8FE-4A3A-B48D-D48F67A77574}" type="pres">
      <dgm:prSet presAssocID="{55BFA700-72A1-4E45-B0D4-8B3B8456613D}" presName="level2hierChild" presStyleCnt="0"/>
      <dgm:spPr/>
    </dgm:pt>
    <dgm:pt modelId="{9030CD29-D86D-4596-BF2D-AC1D96E7AFA0}" type="pres">
      <dgm:prSet presAssocID="{260B8A84-5F58-42F0-8E33-89961D75B592}" presName="conn2-1" presStyleLbl="parChTrans1D2" presStyleIdx="0" presStyleCnt="2"/>
      <dgm:spPr/>
    </dgm:pt>
    <dgm:pt modelId="{D651D1F1-AEEB-47B6-B6CE-73D43D8FCF18}" type="pres">
      <dgm:prSet presAssocID="{260B8A84-5F58-42F0-8E33-89961D75B592}" presName="connTx" presStyleLbl="parChTrans1D2" presStyleIdx="0" presStyleCnt="2"/>
      <dgm:spPr/>
    </dgm:pt>
    <dgm:pt modelId="{ECBCF9E3-B8E0-4C95-97BF-B507C728E702}" type="pres">
      <dgm:prSet presAssocID="{D462262E-CF6F-4005-AE17-8421AAAA849E}" presName="root2" presStyleCnt="0"/>
      <dgm:spPr/>
    </dgm:pt>
    <dgm:pt modelId="{CA75EB9F-6DCA-4D8D-BAD0-BC2C0734175B}" type="pres">
      <dgm:prSet presAssocID="{D462262E-CF6F-4005-AE17-8421AAAA849E}" presName="LevelTwoTextNode" presStyleLbl="node2" presStyleIdx="0" presStyleCnt="2">
        <dgm:presLayoutVars>
          <dgm:chPref val="3"/>
        </dgm:presLayoutVars>
      </dgm:prSet>
      <dgm:spPr/>
    </dgm:pt>
    <dgm:pt modelId="{A988F26B-6692-4B4D-AE22-3A36370932DC}" type="pres">
      <dgm:prSet presAssocID="{D462262E-CF6F-4005-AE17-8421AAAA849E}" presName="level3hierChild" presStyleCnt="0"/>
      <dgm:spPr/>
    </dgm:pt>
    <dgm:pt modelId="{A4F77138-7A7B-4BA6-A2EE-50F136AE6623}" type="pres">
      <dgm:prSet presAssocID="{ED1376E0-013B-4F5A-99A6-F99D521C1275}" presName="conn2-1" presStyleLbl="parChTrans1D2" presStyleIdx="1" presStyleCnt="2"/>
      <dgm:spPr/>
    </dgm:pt>
    <dgm:pt modelId="{1132A31E-DB62-4486-B371-C0236F838253}" type="pres">
      <dgm:prSet presAssocID="{ED1376E0-013B-4F5A-99A6-F99D521C1275}" presName="connTx" presStyleLbl="parChTrans1D2" presStyleIdx="1" presStyleCnt="2"/>
      <dgm:spPr/>
    </dgm:pt>
    <dgm:pt modelId="{ECC6BD0C-07F7-4199-8DEB-7AA7299F9CCD}" type="pres">
      <dgm:prSet presAssocID="{CF92E336-06D7-48B3-809A-6FCB575F1593}" presName="root2" presStyleCnt="0"/>
      <dgm:spPr/>
    </dgm:pt>
    <dgm:pt modelId="{9F97F513-0BE9-48A0-B0D9-B608EF08738E}" type="pres">
      <dgm:prSet presAssocID="{CF92E336-06D7-48B3-809A-6FCB575F1593}" presName="LevelTwoTextNode" presStyleLbl="node2" presStyleIdx="1" presStyleCnt="2">
        <dgm:presLayoutVars>
          <dgm:chPref val="3"/>
        </dgm:presLayoutVars>
      </dgm:prSet>
      <dgm:spPr/>
    </dgm:pt>
    <dgm:pt modelId="{247464B8-424A-459B-91E2-B73D021FFAD7}" type="pres">
      <dgm:prSet presAssocID="{CF92E336-06D7-48B3-809A-6FCB575F1593}" presName="level3hierChild" presStyleCnt="0"/>
      <dgm:spPr/>
    </dgm:pt>
    <dgm:pt modelId="{A613B391-C2EB-4412-9385-BB77ABD4DA80}" type="pres">
      <dgm:prSet presAssocID="{ED94CC9B-86EA-42A7-B234-D77EEECF3A81}" presName="conn2-1" presStyleLbl="parChTrans1D3" presStyleIdx="0" presStyleCnt="2"/>
      <dgm:spPr/>
    </dgm:pt>
    <dgm:pt modelId="{F4339918-E0B4-4C73-8AB0-F5D4F7F3D403}" type="pres">
      <dgm:prSet presAssocID="{ED94CC9B-86EA-42A7-B234-D77EEECF3A81}" presName="connTx" presStyleLbl="parChTrans1D3" presStyleIdx="0" presStyleCnt="2"/>
      <dgm:spPr/>
    </dgm:pt>
    <dgm:pt modelId="{542B5B12-1F08-4009-843F-645879496C03}" type="pres">
      <dgm:prSet presAssocID="{097BA09F-29F8-4F43-A786-F594732763B0}" presName="root2" presStyleCnt="0"/>
      <dgm:spPr/>
    </dgm:pt>
    <dgm:pt modelId="{89BFB633-0623-45D0-A02C-8603B093F0D6}" type="pres">
      <dgm:prSet presAssocID="{097BA09F-29F8-4F43-A786-F594732763B0}" presName="LevelTwoTextNode" presStyleLbl="node3" presStyleIdx="0" presStyleCnt="2">
        <dgm:presLayoutVars>
          <dgm:chPref val="3"/>
        </dgm:presLayoutVars>
      </dgm:prSet>
      <dgm:spPr/>
    </dgm:pt>
    <dgm:pt modelId="{A588651A-D2DF-4A6B-B4D7-AB311E393B3C}" type="pres">
      <dgm:prSet presAssocID="{097BA09F-29F8-4F43-A786-F594732763B0}" presName="level3hierChild" presStyleCnt="0"/>
      <dgm:spPr/>
    </dgm:pt>
    <dgm:pt modelId="{72C486BE-7437-4BE5-A67A-534F4325F5B0}" type="pres">
      <dgm:prSet presAssocID="{D82AECED-7F2B-4150-BD0E-322A62655E2C}" presName="conn2-1" presStyleLbl="parChTrans1D3" presStyleIdx="1" presStyleCnt="2"/>
      <dgm:spPr/>
    </dgm:pt>
    <dgm:pt modelId="{DE8E524E-4FB7-442F-88D3-2E8E9341A8D5}" type="pres">
      <dgm:prSet presAssocID="{D82AECED-7F2B-4150-BD0E-322A62655E2C}" presName="connTx" presStyleLbl="parChTrans1D3" presStyleIdx="1" presStyleCnt="2"/>
      <dgm:spPr/>
    </dgm:pt>
    <dgm:pt modelId="{C60A36AD-9EC7-4236-90B8-497B45A15FA9}" type="pres">
      <dgm:prSet presAssocID="{A07C9E04-45EE-4547-8584-42183294B292}" presName="root2" presStyleCnt="0"/>
      <dgm:spPr/>
    </dgm:pt>
    <dgm:pt modelId="{EA2EF995-05B6-48CB-A848-BDC13B10F633}" type="pres">
      <dgm:prSet presAssocID="{A07C9E04-45EE-4547-8584-42183294B292}" presName="LevelTwoTextNode" presStyleLbl="node3" presStyleIdx="1" presStyleCnt="2" custLinFactNeighborX="187" custLinFactNeighborY="66344">
        <dgm:presLayoutVars>
          <dgm:chPref val="3"/>
        </dgm:presLayoutVars>
      </dgm:prSet>
      <dgm:spPr/>
    </dgm:pt>
    <dgm:pt modelId="{11FB4342-4942-4B42-BCAE-0E181C6DD4F9}" type="pres">
      <dgm:prSet presAssocID="{A07C9E04-45EE-4547-8584-42183294B292}" presName="level3hierChild" presStyleCnt="0"/>
      <dgm:spPr/>
    </dgm:pt>
    <dgm:pt modelId="{00DF161C-FA62-44CC-851B-BECC3FC6EA3D}" type="pres">
      <dgm:prSet presAssocID="{A499E500-251A-4F85-BF72-D64E1F13D282}" presName="conn2-1" presStyleLbl="parChTrans1D4" presStyleIdx="0" presStyleCnt="3"/>
      <dgm:spPr/>
    </dgm:pt>
    <dgm:pt modelId="{9189E3F2-3986-4CA8-9212-AFEB81C9545E}" type="pres">
      <dgm:prSet presAssocID="{A499E500-251A-4F85-BF72-D64E1F13D282}" presName="connTx" presStyleLbl="parChTrans1D4" presStyleIdx="0" presStyleCnt="3"/>
      <dgm:spPr/>
    </dgm:pt>
    <dgm:pt modelId="{3913E0E3-C6C2-48B6-93F7-3F57F79E53EE}" type="pres">
      <dgm:prSet presAssocID="{DA378287-685A-4896-ADAB-BC1A617E30B6}" presName="root2" presStyleCnt="0"/>
      <dgm:spPr/>
    </dgm:pt>
    <dgm:pt modelId="{CD342E1B-14C9-4230-98F6-7D7338718ADD}" type="pres">
      <dgm:prSet presAssocID="{DA378287-685A-4896-ADAB-BC1A617E30B6}" presName="LevelTwoTextNode" presStyleLbl="node4" presStyleIdx="0" presStyleCnt="3">
        <dgm:presLayoutVars>
          <dgm:chPref val="3"/>
        </dgm:presLayoutVars>
      </dgm:prSet>
      <dgm:spPr/>
    </dgm:pt>
    <dgm:pt modelId="{E5FF3ED7-DB2D-4C29-BF81-EE5E24042E5E}" type="pres">
      <dgm:prSet presAssocID="{DA378287-685A-4896-ADAB-BC1A617E30B6}" presName="level3hierChild" presStyleCnt="0"/>
      <dgm:spPr/>
    </dgm:pt>
    <dgm:pt modelId="{AD5D1E6F-95BC-4B01-B1EB-1300BD2F943E}" type="pres">
      <dgm:prSet presAssocID="{B6A36A60-61A4-4FA6-8748-12F543BC19A9}" presName="conn2-1" presStyleLbl="parChTrans1D4" presStyleIdx="1" presStyleCnt="3"/>
      <dgm:spPr/>
    </dgm:pt>
    <dgm:pt modelId="{1EC8866E-C099-45A6-83C0-14544BDA13A7}" type="pres">
      <dgm:prSet presAssocID="{B6A36A60-61A4-4FA6-8748-12F543BC19A9}" presName="connTx" presStyleLbl="parChTrans1D4" presStyleIdx="1" presStyleCnt="3"/>
      <dgm:spPr/>
    </dgm:pt>
    <dgm:pt modelId="{EF9405FF-D750-4D8A-BD29-1E6CD6CB79AD}" type="pres">
      <dgm:prSet presAssocID="{86AA8A12-37BE-4412-BEB2-D2F36C557148}" presName="root2" presStyleCnt="0"/>
      <dgm:spPr/>
    </dgm:pt>
    <dgm:pt modelId="{4F63B814-3CA8-4560-8F1C-C7ECC1299F3D}" type="pres">
      <dgm:prSet presAssocID="{86AA8A12-37BE-4412-BEB2-D2F36C557148}" presName="LevelTwoTextNode" presStyleLbl="node4" presStyleIdx="1" presStyleCnt="3" custLinFactNeighborX="1774" custLinFactNeighborY="88677">
        <dgm:presLayoutVars>
          <dgm:chPref val="3"/>
        </dgm:presLayoutVars>
      </dgm:prSet>
      <dgm:spPr/>
    </dgm:pt>
    <dgm:pt modelId="{0D47DFC9-3FE4-43C7-947E-E7570D7747A3}" type="pres">
      <dgm:prSet presAssocID="{86AA8A12-37BE-4412-BEB2-D2F36C557148}" presName="level3hierChild" presStyleCnt="0"/>
      <dgm:spPr/>
    </dgm:pt>
    <dgm:pt modelId="{B39A149E-2085-4B40-A7DB-19C2DE663A47}" type="pres">
      <dgm:prSet presAssocID="{C2B00556-B5AD-48A1-B76A-BCDC93CF3100}" presName="conn2-1" presStyleLbl="parChTrans1D4" presStyleIdx="2" presStyleCnt="3"/>
      <dgm:spPr/>
    </dgm:pt>
    <dgm:pt modelId="{57330E71-03CC-416E-A33E-7001BB005B5C}" type="pres">
      <dgm:prSet presAssocID="{C2B00556-B5AD-48A1-B76A-BCDC93CF3100}" presName="connTx" presStyleLbl="parChTrans1D4" presStyleIdx="2" presStyleCnt="3"/>
      <dgm:spPr/>
    </dgm:pt>
    <dgm:pt modelId="{6B8061D3-DCDA-4225-9A7A-A5077F9FDA2B}" type="pres">
      <dgm:prSet presAssocID="{199A05A1-8800-46AC-A794-AA3BE338C5A1}" presName="root2" presStyleCnt="0"/>
      <dgm:spPr/>
    </dgm:pt>
    <dgm:pt modelId="{5275D5F0-01DF-400C-9263-9180A83C95FB}" type="pres">
      <dgm:prSet presAssocID="{199A05A1-8800-46AC-A794-AA3BE338C5A1}" presName="LevelTwoTextNode" presStyleLbl="node4" presStyleIdx="2" presStyleCnt="3">
        <dgm:presLayoutVars>
          <dgm:chPref val="3"/>
        </dgm:presLayoutVars>
      </dgm:prSet>
      <dgm:spPr/>
    </dgm:pt>
    <dgm:pt modelId="{AEC318C4-9C09-4596-A312-73F61A39763A}" type="pres">
      <dgm:prSet presAssocID="{199A05A1-8800-46AC-A794-AA3BE338C5A1}" presName="level3hierChild" presStyleCnt="0"/>
      <dgm:spPr/>
    </dgm:pt>
  </dgm:ptLst>
  <dgm:cxnLst>
    <dgm:cxn modelId="{A9504F0F-373D-4D6F-98F3-5595F074410E}" srcId="{A07C9E04-45EE-4547-8584-42183294B292}" destId="{86AA8A12-37BE-4412-BEB2-D2F36C557148}" srcOrd="1" destOrd="0" parTransId="{B6A36A60-61A4-4FA6-8748-12F543BC19A9}" sibTransId="{DFC4D3C6-6639-482C-98E0-D531C6A2B4B4}"/>
    <dgm:cxn modelId="{69B27217-F6D1-4C5D-9FBC-95FAA9A8033C}" type="presOf" srcId="{DA378287-685A-4896-ADAB-BC1A617E30B6}" destId="{CD342E1B-14C9-4230-98F6-7D7338718ADD}" srcOrd="0" destOrd="0" presId="urn:microsoft.com/office/officeart/2005/8/layout/hierarchy2"/>
    <dgm:cxn modelId="{61205F1A-326E-43B1-B32C-E6089C8DEC7D}" type="presOf" srcId="{199A05A1-8800-46AC-A794-AA3BE338C5A1}" destId="{5275D5F0-01DF-400C-9263-9180A83C95FB}" srcOrd="0" destOrd="0" presId="urn:microsoft.com/office/officeart/2005/8/layout/hierarchy2"/>
    <dgm:cxn modelId="{64903620-B484-4E25-A974-10ED32B66BB0}" type="presOf" srcId="{55BFA700-72A1-4E45-B0D4-8B3B8456613D}" destId="{C235D4E8-5C62-4FB2-A514-9F773D5DBACD}" srcOrd="0" destOrd="0" presId="urn:microsoft.com/office/officeart/2005/8/layout/hierarchy2"/>
    <dgm:cxn modelId="{2E03A32E-AB03-4259-9D0D-232FA02C7D55}" type="presOf" srcId="{A499E500-251A-4F85-BF72-D64E1F13D282}" destId="{9189E3F2-3986-4CA8-9212-AFEB81C9545E}" srcOrd="1" destOrd="0" presId="urn:microsoft.com/office/officeart/2005/8/layout/hierarchy2"/>
    <dgm:cxn modelId="{FCB47730-0644-498C-A81E-6A6F8BF28A30}" type="presOf" srcId="{ED1376E0-013B-4F5A-99A6-F99D521C1275}" destId="{1132A31E-DB62-4486-B371-C0236F838253}" srcOrd="1" destOrd="0" presId="urn:microsoft.com/office/officeart/2005/8/layout/hierarchy2"/>
    <dgm:cxn modelId="{A73E5437-38D6-434F-BF0F-71F26ECC7C5C}" type="presOf" srcId="{D82AECED-7F2B-4150-BD0E-322A62655E2C}" destId="{DE8E524E-4FB7-442F-88D3-2E8E9341A8D5}" srcOrd="1" destOrd="0" presId="urn:microsoft.com/office/officeart/2005/8/layout/hierarchy2"/>
    <dgm:cxn modelId="{17713438-22F7-410E-A5B9-79EEF298465D}" srcId="{A07C9E04-45EE-4547-8584-42183294B292}" destId="{DA378287-685A-4896-ADAB-BC1A617E30B6}" srcOrd="0" destOrd="0" parTransId="{A499E500-251A-4F85-BF72-D64E1F13D282}" sibTransId="{3397A6B4-3A19-417B-B4F8-44F2446CC2A1}"/>
    <dgm:cxn modelId="{8C1B243A-EA82-4034-9607-A8657B319934}" srcId="{55BFA700-72A1-4E45-B0D4-8B3B8456613D}" destId="{D462262E-CF6F-4005-AE17-8421AAAA849E}" srcOrd="0" destOrd="0" parTransId="{260B8A84-5F58-42F0-8E33-89961D75B592}" sibTransId="{16A31B92-D8F2-41DD-B852-CACE0156ABB6}"/>
    <dgm:cxn modelId="{1E96A93B-3EE8-4594-87F4-2EA7BEE65890}" type="presOf" srcId="{ED94CC9B-86EA-42A7-B234-D77EEECF3A81}" destId="{A613B391-C2EB-4412-9385-BB77ABD4DA80}" srcOrd="0" destOrd="0" presId="urn:microsoft.com/office/officeart/2005/8/layout/hierarchy2"/>
    <dgm:cxn modelId="{E0285F5D-4FCD-40B9-A97D-03FDEE568DE5}" type="presOf" srcId="{4E9043CE-93B1-46E6-9AA6-294B687DA008}" destId="{FBC8EBB8-E612-4752-911B-C2B80B5CD9B7}" srcOrd="0" destOrd="0" presId="urn:microsoft.com/office/officeart/2005/8/layout/hierarchy2"/>
    <dgm:cxn modelId="{489D0C60-F4D0-4208-8FC1-1E309FDC616B}" type="presOf" srcId="{260B8A84-5F58-42F0-8E33-89961D75B592}" destId="{9030CD29-D86D-4596-BF2D-AC1D96E7AFA0}" srcOrd="0" destOrd="0" presId="urn:microsoft.com/office/officeart/2005/8/layout/hierarchy2"/>
    <dgm:cxn modelId="{85B68742-B0C1-4542-A320-8673C4CC7A80}" type="presOf" srcId="{C2B00556-B5AD-48A1-B76A-BCDC93CF3100}" destId="{57330E71-03CC-416E-A33E-7001BB005B5C}" srcOrd="1" destOrd="0" presId="urn:microsoft.com/office/officeart/2005/8/layout/hierarchy2"/>
    <dgm:cxn modelId="{44202365-5405-46AF-84BE-39D48398D0BF}" srcId="{CAF90BF4-8117-4158-8EBF-7C1E789D2853}" destId="{4E9043CE-93B1-46E6-9AA6-294B687DA008}" srcOrd="0" destOrd="0" parTransId="{659C5396-6B29-4D34-B00E-DD6A0A703AA7}" sibTransId="{A079C4D0-4CDE-43D6-9DFD-42FD6F4FAA22}"/>
    <dgm:cxn modelId="{DAFB586A-161E-40A6-86BB-C461DDF0FEB9}" type="presOf" srcId="{A07C9E04-45EE-4547-8584-42183294B292}" destId="{EA2EF995-05B6-48CB-A848-BDC13B10F633}" srcOrd="0" destOrd="0" presId="urn:microsoft.com/office/officeart/2005/8/layout/hierarchy2"/>
    <dgm:cxn modelId="{00EBF357-8AEE-42B3-9928-1EFFC6FD2AE8}" type="presOf" srcId="{B6A36A60-61A4-4FA6-8748-12F543BC19A9}" destId="{AD5D1E6F-95BC-4B01-B1EB-1300BD2F943E}" srcOrd="0" destOrd="0" presId="urn:microsoft.com/office/officeart/2005/8/layout/hierarchy2"/>
    <dgm:cxn modelId="{F1EDD558-6893-4C48-B731-7D0374CEE98D}" srcId="{CF92E336-06D7-48B3-809A-6FCB575F1593}" destId="{097BA09F-29F8-4F43-A786-F594732763B0}" srcOrd="0" destOrd="0" parTransId="{ED94CC9B-86EA-42A7-B234-D77EEECF3A81}" sibTransId="{7BB6745B-C987-4CC8-9DEA-479EAFB6396C}"/>
    <dgm:cxn modelId="{3280C87A-845D-4701-B80A-1BF2C8BC940C}" srcId="{CAF90BF4-8117-4158-8EBF-7C1E789D2853}" destId="{55BFA700-72A1-4E45-B0D4-8B3B8456613D}" srcOrd="1" destOrd="0" parTransId="{38511701-5BE1-4CFF-8C64-07DC91C6DE23}" sibTransId="{AA23B240-998D-48C6-9DAB-626870BEFA72}"/>
    <dgm:cxn modelId="{6B88A082-15BB-4C0D-89D8-1299081D0A41}" srcId="{55BFA700-72A1-4E45-B0D4-8B3B8456613D}" destId="{CF92E336-06D7-48B3-809A-6FCB575F1593}" srcOrd="1" destOrd="0" parTransId="{ED1376E0-013B-4F5A-99A6-F99D521C1275}" sibTransId="{2D0E3A50-F7F4-4247-934C-0C4A6860D8BD}"/>
    <dgm:cxn modelId="{39ABD483-4F01-49C7-8DDD-B1A10AEFAC98}" type="presOf" srcId="{ED94CC9B-86EA-42A7-B234-D77EEECF3A81}" destId="{F4339918-E0B4-4C73-8AB0-F5D4F7F3D403}" srcOrd="1" destOrd="0" presId="urn:microsoft.com/office/officeart/2005/8/layout/hierarchy2"/>
    <dgm:cxn modelId="{7E1CC685-087B-404D-AA75-62F221E6859B}" type="presOf" srcId="{D82AECED-7F2B-4150-BD0E-322A62655E2C}" destId="{72C486BE-7437-4BE5-A67A-534F4325F5B0}" srcOrd="0" destOrd="0" presId="urn:microsoft.com/office/officeart/2005/8/layout/hierarchy2"/>
    <dgm:cxn modelId="{3B0EBDA0-92FB-40CB-98CC-547D7C75E979}" type="presOf" srcId="{097BA09F-29F8-4F43-A786-F594732763B0}" destId="{89BFB633-0623-45D0-A02C-8603B093F0D6}" srcOrd="0" destOrd="0" presId="urn:microsoft.com/office/officeart/2005/8/layout/hierarchy2"/>
    <dgm:cxn modelId="{9EF037A4-A9DC-439B-9B26-F2D71F18F5F8}" type="presOf" srcId="{B6A36A60-61A4-4FA6-8748-12F543BC19A9}" destId="{1EC8866E-C099-45A6-83C0-14544BDA13A7}" srcOrd="1" destOrd="0" presId="urn:microsoft.com/office/officeart/2005/8/layout/hierarchy2"/>
    <dgm:cxn modelId="{02345CA9-E5FE-45F3-B33C-5F2B915B5402}" type="presOf" srcId="{86AA8A12-37BE-4412-BEB2-D2F36C557148}" destId="{4F63B814-3CA8-4560-8F1C-C7ECC1299F3D}" srcOrd="0" destOrd="0" presId="urn:microsoft.com/office/officeart/2005/8/layout/hierarchy2"/>
    <dgm:cxn modelId="{EEE3AFC4-627B-403F-B5DC-DDB29847BD1F}" type="presOf" srcId="{D462262E-CF6F-4005-AE17-8421AAAA849E}" destId="{CA75EB9F-6DCA-4D8D-BAD0-BC2C0734175B}" srcOrd="0" destOrd="0" presId="urn:microsoft.com/office/officeart/2005/8/layout/hierarchy2"/>
    <dgm:cxn modelId="{1A4515C8-7AB6-47AD-A149-B774132A1D5F}" type="presOf" srcId="{ED1376E0-013B-4F5A-99A6-F99D521C1275}" destId="{A4F77138-7A7B-4BA6-A2EE-50F136AE6623}" srcOrd="0" destOrd="0" presId="urn:microsoft.com/office/officeart/2005/8/layout/hierarchy2"/>
    <dgm:cxn modelId="{B0065AC8-4BB4-46CC-B8A5-488A3D27DB61}" type="presOf" srcId="{260B8A84-5F58-42F0-8E33-89961D75B592}" destId="{D651D1F1-AEEB-47B6-B6CE-73D43D8FCF18}" srcOrd="1" destOrd="0" presId="urn:microsoft.com/office/officeart/2005/8/layout/hierarchy2"/>
    <dgm:cxn modelId="{7CAE5CE0-64E1-4C7B-AB03-0FCAFB95DCF3}" type="presOf" srcId="{CAF90BF4-8117-4158-8EBF-7C1E789D2853}" destId="{4025E9D1-439A-4451-BAA7-9D1A44F531AE}" srcOrd="0" destOrd="0" presId="urn:microsoft.com/office/officeart/2005/8/layout/hierarchy2"/>
    <dgm:cxn modelId="{0BC205EA-6B06-493F-A58D-E556989A0D27}" type="presOf" srcId="{CF92E336-06D7-48B3-809A-6FCB575F1593}" destId="{9F97F513-0BE9-48A0-B0D9-B608EF08738E}" srcOrd="0" destOrd="0" presId="urn:microsoft.com/office/officeart/2005/8/layout/hierarchy2"/>
    <dgm:cxn modelId="{68AA5BEF-13E6-4A03-8830-77ED1A0D6099}" type="presOf" srcId="{C2B00556-B5AD-48A1-B76A-BCDC93CF3100}" destId="{B39A149E-2085-4B40-A7DB-19C2DE663A47}" srcOrd="0" destOrd="0" presId="urn:microsoft.com/office/officeart/2005/8/layout/hierarchy2"/>
    <dgm:cxn modelId="{07CC4AF0-F563-4993-B53E-B37E7EE93E1F}" srcId="{86AA8A12-37BE-4412-BEB2-D2F36C557148}" destId="{199A05A1-8800-46AC-A794-AA3BE338C5A1}" srcOrd="0" destOrd="0" parTransId="{C2B00556-B5AD-48A1-B76A-BCDC93CF3100}" sibTransId="{A21B89DF-C687-4E26-AA4A-92433DD48153}"/>
    <dgm:cxn modelId="{79F03EF3-F5C2-463D-A547-767FECFF2097}" srcId="{CF92E336-06D7-48B3-809A-6FCB575F1593}" destId="{A07C9E04-45EE-4547-8584-42183294B292}" srcOrd="1" destOrd="0" parTransId="{D82AECED-7F2B-4150-BD0E-322A62655E2C}" sibTransId="{02C1A7E4-EFFD-4BC1-A7C7-EDE917A29E74}"/>
    <dgm:cxn modelId="{103B21FC-E60D-43BB-B034-FE52522E7470}" type="presOf" srcId="{A499E500-251A-4F85-BF72-D64E1F13D282}" destId="{00DF161C-FA62-44CC-851B-BECC3FC6EA3D}" srcOrd="0" destOrd="0" presId="urn:microsoft.com/office/officeart/2005/8/layout/hierarchy2"/>
    <dgm:cxn modelId="{C8DE0203-B667-45B9-B20B-3A97FB747C22}" type="presParOf" srcId="{4025E9D1-439A-4451-BAA7-9D1A44F531AE}" destId="{FC1E5948-E25C-40B9-8D31-9450382AD503}" srcOrd="0" destOrd="0" presId="urn:microsoft.com/office/officeart/2005/8/layout/hierarchy2"/>
    <dgm:cxn modelId="{428C87F1-CAC2-4825-9356-C3990961B1EA}" type="presParOf" srcId="{FC1E5948-E25C-40B9-8D31-9450382AD503}" destId="{FBC8EBB8-E612-4752-911B-C2B80B5CD9B7}" srcOrd="0" destOrd="0" presId="urn:microsoft.com/office/officeart/2005/8/layout/hierarchy2"/>
    <dgm:cxn modelId="{7386707B-2847-4CDF-BA1F-7FA257300C28}" type="presParOf" srcId="{FC1E5948-E25C-40B9-8D31-9450382AD503}" destId="{A3E4CDD6-EA1D-430F-A0E8-316BF6022312}" srcOrd="1" destOrd="0" presId="urn:microsoft.com/office/officeart/2005/8/layout/hierarchy2"/>
    <dgm:cxn modelId="{8343A621-E18C-4313-8626-B070CDDADF19}" type="presParOf" srcId="{4025E9D1-439A-4451-BAA7-9D1A44F531AE}" destId="{D6323E06-0B44-4D4B-BD29-DA67C9D4678A}" srcOrd="1" destOrd="0" presId="urn:microsoft.com/office/officeart/2005/8/layout/hierarchy2"/>
    <dgm:cxn modelId="{37330399-55BF-4642-85DA-0CDD0582B804}" type="presParOf" srcId="{D6323E06-0B44-4D4B-BD29-DA67C9D4678A}" destId="{C235D4E8-5C62-4FB2-A514-9F773D5DBACD}" srcOrd="0" destOrd="0" presId="urn:microsoft.com/office/officeart/2005/8/layout/hierarchy2"/>
    <dgm:cxn modelId="{8FC47947-F45C-4BB5-B1F2-4557816C8D57}" type="presParOf" srcId="{D6323E06-0B44-4D4B-BD29-DA67C9D4678A}" destId="{04C0E379-E8FE-4A3A-B48D-D48F67A77574}" srcOrd="1" destOrd="0" presId="urn:microsoft.com/office/officeart/2005/8/layout/hierarchy2"/>
    <dgm:cxn modelId="{4831839F-7EE8-4639-B7F5-192529DABDBB}" type="presParOf" srcId="{04C0E379-E8FE-4A3A-B48D-D48F67A77574}" destId="{9030CD29-D86D-4596-BF2D-AC1D96E7AFA0}" srcOrd="0" destOrd="0" presId="urn:microsoft.com/office/officeart/2005/8/layout/hierarchy2"/>
    <dgm:cxn modelId="{C4FC44CA-1CBA-4044-86A4-519DC311E5BE}" type="presParOf" srcId="{9030CD29-D86D-4596-BF2D-AC1D96E7AFA0}" destId="{D651D1F1-AEEB-47B6-B6CE-73D43D8FCF18}" srcOrd="0" destOrd="0" presId="urn:microsoft.com/office/officeart/2005/8/layout/hierarchy2"/>
    <dgm:cxn modelId="{0DDCF4C4-F46F-4A6D-9990-A184711203AD}" type="presParOf" srcId="{04C0E379-E8FE-4A3A-B48D-D48F67A77574}" destId="{ECBCF9E3-B8E0-4C95-97BF-B507C728E702}" srcOrd="1" destOrd="0" presId="urn:microsoft.com/office/officeart/2005/8/layout/hierarchy2"/>
    <dgm:cxn modelId="{03F21F47-13B5-4DB6-8A14-CF54306E8A91}" type="presParOf" srcId="{ECBCF9E3-B8E0-4C95-97BF-B507C728E702}" destId="{CA75EB9F-6DCA-4D8D-BAD0-BC2C0734175B}" srcOrd="0" destOrd="0" presId="urn:microsoft.com/office/officeart/2005/8/layout/hierarchy2"/>
    <dgm:cxn modelId="{1C2C6170-39E9-4A9C-8D00-43B51BAF133A}" type="presParOf" srcId="{ECBCF9E3-B8E0-4C95-97BF-B507C728E702}" destId="{A988F26B-6692-4B4D-AE22-3A36370932DC}" srcOrd="1" destOrd="0" presId="urn:microsoft.com/office/officeart/2005/8/layout/hierarchy2"/>
    <dgm:cxn modelId="{77D2CD54-20E5-4EBA-9FE1-C5EF847DA0DB}" type="presParOf" srcId="{04C0E379-E8FE-4A3A-B48D-D48F67A77574}" destId="{A4F77138-7A7B-4BA6-A2EE-50F136AE6623}" srcOrd="2" destOrd="0" presId="urn:microsoft.com/office/officeart/2005/8/layout/hierarchy2"/>
    <dgm:cxn modelId="{E44C1BF2-3523-408D-802C-E06EFF34F71D}" type="presParOf" srcId="{A4F77138-7A7B-4BA6-A2EE-50F136AE6623}" destId="{1132A31E-DB62-4486-B371-C0236F838253}" srcOrd="0" destOrd="0" presId="urn:microsoft.com/office/officeart/2005/8/layout/hierarchy2"/>
    <dgm:cxn modelId="{9DCB0652-8E84-4FED-A133-20BA3BDCCE8A}" type="presParOf" srcId="{04C0E379-E8FE-4A3A-B48D-D48F67A77574}" destId="{ECC6BD0C-07F7-4199-8DEB-7AA7299F9CCD}" srcOrd="3" destOrd="0" presId="urn:microsoft.com/office/officeart/2005/8/layout/hierarchy2"/>
    <dgm:cxn modelId="{5E6DE252-2173-47B1-ABA5-CB916C8A2141}" type="presParOf" srcId="{ECC6BD0C-07F7-4199-8DEB-7AA7299F9CCD}" destId="{9F97F513-0BE9-48A0-B0D9-B608EF08738E}" srcOrd="0" destOrd="0" presId="urn:microsoft.com/office/officeart/2005/8/layout/hierarchy2"/>
    <dgm:cxn modelId="{041BD916-281C-4D55-AEB0-A75EA2220E5C}" type="presParOf" srcId="{ECC6BD0C-07F7-4199-8DEB-7AA7299F9CCD}" destId="{247464B8-424A-459B-91E2-B73D021FFAD7}" srcOrd="1" destOrd="0" presId="urn:microsoft.com/office/officeart/2005/8/layout/hierarchy2"/>
    <dgm:cxn modelId="{37D46C4D-513A-4F28-87A4-8AB7DD18A922}" type="presParOf" srcId="{247464B8-424A-459B-91E2-B73D021FFAD7}" destId="{A613B391-C2EB-4412-9385-BB77ABD4DA80}" srcOrd="0" destOrd="0" presId="urn:microsoft.com/office/officeart/2005/8/layout/hierarchy2"/>
    <dgm:cxn modelId="{0871C070-0D3F-495B-9767-2DF11D077276}" type="presParOf" srcId="{A613B391-C2EB-4412-9385-BB77ABD4DA80}" destId="{F4339918-E0B4-4C73-8AB0-F5D4F7F3D403}" srcOrd="0" destOrd="0" presId="urn:microsoft.com/office/officeart/2005/8/layout/hierarchy2"/>
    <dgm:cxn modelId="{586B2CDE-4A6D-4325-9B82-E52F65820F1E}" type="presParOf" srcId="{247464B8-424A-459B-91E2-B73D021FFAD7}" destId="{542B5B12-1F08-4009-843F-645879496C03}" srcOrd="1" destOrd="0" presId="urn:microsoft.com/office/officeart/2005/8/layout/hierarchy2"/>
    <dgm:cxn modelId="{DF8CA606-C7CB-408F-A889-1B200DA0C43B}" type="presParOf" srcId="{542B5B12-1F08-4009-843F-645879496C03}" destId="{89BFB633-0623-45D0-A02C-8603B093F0D6}" srcOrd="0" destOrd="0" presId="urn:microsoft.com/office/officeart/2005/8/layout/hierarchy2"/>
    <dgm:cxn modelId="{A51B2F9E-8D93-4BE9-AD94-8098E2AC46FC}" type="presParOf" srcId="{542B5B12-1F08-4009-843F-645879496C03}" destId="{A588651A-D2DF-4A6B-B4D7-AB311E393B3C}" srcOrd="1" destOrd="0" presId="urn:microsoft.com/office/officeart/2005/8/layout/hierarchy2"/>
    <dgm:cxn modelId="{4433EA5E-9138-4667-BF36-0201CA42FB0A}" type="presParOf" srcId="{247464B8-424A-459B-91E2-B73D021FFAD7}" destId="{72C486BE-7437-4BE5-A67A-534F4325F5B0}" srcOrd="2" destOrd="0" presId="urn:microsoft.com/office/officeart/2005/8/layout/hierarchy2"/>
    <dgm:cxn modelId="{29DFC6BC-6EA4-41B8-AF57-3D92CBDE0C6B}" type="presParOf" srcId="{72C486BE-7437-4BE5-A67A-534F4325F5B0}" destId="{DE8E524E-4FB7-442F-88D3-2E8E9341A8D5}" srcOrd="0" destOrd="0" presId="urn:microsoft.com/office/officeart/2005/8/layout/hierarchy2"/>
    <dgm:cxn modelId="{7A26207D-6B83-4AE2-97A2-D2048432AC2D}" type="presParOf" srcId="{247464B8-424A-459B-91E2-B73D021FFAD7}" destId="{C60A36AD-9EC7-4236-90B8-497B45A15FA9}" srcOrd="3" destOrd="0" presId="urn:microsoft.com/office/officeart/2005/8/layout/hierarchy2"/>
    <dgm:cxn modelId="{13CB8936-14D2-4991-8422-AF57DC1BC39C}" type="presParOf" srcId="{C60A36AD-9EC7-4236-90B8-497B45A15FA9}" destId="{EA2EF995-05B6-48CB-A848-BDC13B10F633}" srcOrd="0" destOrd="0" presId="urn:microsoft.com/office/officeart/2005/8/layout/hierarchy2"/>
    <dgm:cxn modelId="{F5E283EE-BA95-4570-A2FE-A5B41779F640}" type="presParOf" srcId="{C60A36AD-9EC7-4236-90B8-497B45A15FA9}" destId="{11FB4342-4942-4B42-BCAE-0E181C6DD4F9}" srcOrd="1" destOrd="0" presId="urn:microsoft.com/office/officeart/2005/8/layout/hierarchy2"/>
    <dgm:cxn modelId="{0049239D-A411-4F0B-887A-8D70E6C49A74}" type="presParOf" srcId="{11FB4342-4942-4B42-BCAE-0E181C6DD4F9}" destId="{00DF161C-FA62-44CC-851B-BECC3FC6EA3D}" srcOrd="0" destOrd="0" presId="urn:microsoft.com/office/officeart/2005/8/layout/hierarchy2"/>
    <dgm:cxn modelId="{7CEC8967-0B24-4990-AA84-52A6E0E4A8F0}" type="presParOf" srcId="{00DF161C-FA62-44CC-851B-BECC3FC6EA3D}" destId="{9189E3F2-3986-4CA8-9212-AFEB81C9545E}" srcOrd="0" destOrd="0" presId="urn:microsoft.com/office/officeart/2005/8/layout/hierarchy2"/>
    <dgm:cxn modelId="{9178B3D8-4EA4-4115-BBD0-55F23DFF51CD}" type="presParOf" srcId="{11FB4342-4942-4B42-BCAE-0E181C6DD4F9}" destId="{3913E0E3-C6C2-48B6-93F7-3F57F79E53EE}" srcOrd="1" destOrd="0" presId="urn:microsoft.com/office/officeart/2005/8/layout/hierarchy2"/>
    <dgm:cxn modelId="{C85A9E7E-B7E4-4DE9-B2ED-43CDC5E12B12}" type="presParOf" srcId="{3913E0E3-C6C2-48B6-93F7-3F57F79E53EE}" destId="{CD342E1B-14C9-4230-98F6-7D7338718ADD}" srcOrd="0" destOrd="0" presId="urn:microsoft.com/office/officeart/2005/8/layout/hierarchy2"/>
    <dgm:cxn modelId="{61510BD0-06D6-460F-BFBF-1761CE7C7DE0}" type="presParOf" srcId="{3913E0E3-C6C2-48B6-93F7-3F57F79E53EE}" destId="{E5FF3ED7-DB2D-4C29-BF81-EE5E24042E5E}" srcOrd="1" destOrd="0" presId="urn:microsoft.com/office/officeart/2005/8/layout/hierarchy2"/>
    <dgm:cxn modelId="{F0243382-80FB-4243-A443-D6311FDED59D}" type="presParOf" srcId="{11FB4342-4942-4B42-BCAE-0E181C6DD4F9}" destId="{AD5D1E6F-95BC-4B01-B1EB-1300BD2F943E}" srcOrd="2" destOrd="0" presId="urn:microsoft.com/office/officeart/2005/8/layout/hierarchy2"/>
    <dgm:cxn modelId="{58FD48EF-0CC3-4596-B82C-49D1445FA0A4}" type="presParOf" srcId="{AD5D1E6F-95BC-4B01-B1EB-1300BD2F943E}" destId="{1EC8866E-C099-45A6-83C0-14544BDA13A7}" srcOrd="0" destOrd="0" presId="urn:microsoft.com/office/officeart/2005/8/layout/hierarchy2"/>
    <dgm:cxn modelId="{192582AB-DDA0-44CF-B036-345192A85126}" type="presParOf" srcId="{11FB4342-4942-4B42-BCAE-0E181C6DD4F9}" destId="{EF9405FF-D750-4D8A-BD29-1E6CD6CB79AD}" srcOrd="3" destOrd="0" presId="urn:microsoft.com/office/officeart/2005/8/layout/hierarchy2"/>
    <dgm:cxn modelId="{D020CE44-3160-4A6B-AD9A-72DDE3C383CE}" type="presParOf" srcId="{EF9405FF-D750-4D8A-BD29-1E6CD6CB79AD}" destId="{4F63B814-3CA8-4560-8F1C-C7ECC1299F3D}" srcOrd="0" destOrd="0" presId="urn:microsoft.com/office/officeart/2005/8/layout/hierarchy2"/>
    <dgm:cxn modelId="{06C7BB3A-2807-431F-BC16-E8B375C36490}" type="presParOf" srcId="{EF9405FF-D750-4D8A-BD29-1E6CD6CB79AD}" destId="{0D47DFC9-3FE4-43C7-947E-E7570D7747A3}" srcOrd="1" destOrd="0" presId="urn:microsoft.com/office/officeart/2005/8/layout/hierarchy2"/>
    <dgm:cxn modelId="{D053BCE2-BBFC-4E1F-B1BA-CEC2809C0334}" type="presParOf" srcId="{0D47DFC9-3FE4-43C7-947E-E7570D7747A3}" destId="{B39A149E-2085-4B40-A7DB-19C2DE663A47}" srcOrd="0" destOrd="0" presId="urn:microsoft.com/office/officeart/2005/8/layout/hierarchy2"/>
    <dgm:cxn modelId="{1958D0B4-8720-4FA5-92F6-AB9094114BD5}" type="presParOf" srcId="{B39A149E-2085-4B40-A7DB-19C2DE663A47}" destId="{57330E71-03CC-416E-A33E-7001BB005B5C}" srcOrd="0" destOrd="0" presId="urn:microsoft.com/office/officeart/2005/8/layout/hierarchy2"/>
    <dgm:cxn modelId="{A6F55B69-1D20-4C4A-9469-255228F29F31}" type="presParOf" srcId="{0D47DFC9-3FE4-43C7-947E-E7570D7747A3}" destId="{6B8061D3-DCDA-4225-9A7A-A5077F9FDA2B}" srcOrd="1" destOrd="0" presId="urn:microsoft.com/office/officeart/2005/8/layout/hierarchy2"/>
    <dgm:cxn modelId="{9E5536D6-A158-478D-B4FF-7C3B1F2DF3FD}" type="presParOf" srcId="{6B8061D3-DCDA-4225-9A7A-A5077F9FDA2B}" destId="{5275D5F0-01DF-400C-9263-9180A83C95FB}" srcOrd="0" destOrd="0" presId="urn:microsoft.com/office/officeart/2005/8/layout/hierarchy2"/>
    <dgm:cxn modelId="{5B5B62BC-C1E5-40C0-AFE5-755792F82F5B}" type="presParOf" srcId="{6B8061D3-DCDA-4225-9A7A-A5077F9FDA2B}" destId="{AEC318C4-9C09-4596-A312-73F61A39763A}"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2031EB-283A-463D-A8C1-7511AE727C1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2A826B2D-67F4-4888-AC3C-1BB810A2F58F}">
      <dgm:prSet phldrT="[Text]"/>
      <dgm:spPr/>
      <dgm:t>
        <a:bodyPr/>
        <a:lstStyle/>
        <a:p>
          <a:r>
            <a:rPr lang="en-GB"/>
            <a:t>patient 1 arrive 8.15</a:t>
          </a:r>
        </a:p>
      </dgm:t>
    </dgm:pt>
    <dgm:pt modelId="{649115E7-1252-4AEF-A433-90EA920F09FF}" type="parTrans" cxnId="{31AD4B2E-F5EE-429F-9DD5-E0ECFC49F473}">
      <dgm:prSet/>
      <dgm:spPr/>
      <dgm:t>
        <a:bodyPr/>
        <a:lstStyle/>
        <a:p>
          <a:endParaRPr lang="en-GB"/>
        </a:p>
      </dgm:t>
    </dgm:pt>
    <dgm:pt modelId="{6C377C6A-B17A-44CE-A2C1-6298D751F3E2}" type="sibTrans" cxnId="{31AD4B2E-F5EE-429F-9DD5-E0ECFC49F473}">
      <dgm:prSet/>
      <dgm:spPr/>
      <dgm:t>
        <a:bodyPr/>
        <a:lstStyle/>
        <a:p>
          <a:endParaRPr lang="en-GB"/>
        </a:p>
      </dgm:t>
    </dgm:pt>
    <dgm:pt modelId="{6E918637-296F-4718-BF8A-457EF55137A4}">
      <dgm:prSet phldrT="[Text]"/>
      <dgm:spPr/>
      <dgm:t>
        <a:bodyPr/>
        <a:lstStyle/>
        <a:p>
          <a:r>
            <a:rPr lang="en-GB"/>
            <a:t>patient 1 departs 9.15</a:t>
          </a:r>
        </a:p>
      </dgm:t>
    </dgm:pt>
    <dgm:pt modelId="{E58E29C2-B0D7-45D3-B7F9-DA2E4902B8F0}" type="parTrans" cxnId="{3BBE7918-44BF-42C4-972D-E2CA188F4DB2}">
      <dgm:prSet/>
      <dgm:spPr/>
      <dgm:t>
        <a:bodyPr/>
        <a:lstStyle/>
        <a:p>
          <a:endParaRPr lang="en-GB"/>
        </a:p>
      </dgm:t>
    </dgm:pt>
    <dgm:pt modelId="{B109645C-5ED5-4402-B863-BDC2756DAB3F}" type="sibTrans" cxnId="{3BBE7918-44BF-42C4-972D-E2CA188F4DB2}">
      <dgm:prSet/>
      <dgm:spPr/>
      <dgm:t>
        <a:bodyPr/>
        <a:lstStyle/>
        <a:p>
          <a:endParaRPr lang="en-GB"/>
        </a:p>
      </dgm:t>
    </dgm:pt>
    <dgm:pt modelId="{76EA7A3C-D53F-4966-A82C-510A2926E2E9}">
      <dgm:prSet phldrT="[Text]"/>
      <dgm:spPr/>
      <dgm:t>
        <a:bodyPr/>
        <a:lstStyle/>
        <a:p>
          <a:r>
            <a:rPr lang="en-GB"/>
            <a:t>patient 2 arrives 9</a:t>
          </a:r>
        </a:p>
      </dgm:t>
    </dgm:pt>
    <dgm:pt modelId="{C772FE69-A66C-4777-B42D-4B033E009A43}" type="parTrans" cxnId="{B32805D0-9D8F-44C1-9044-501D013C463A}">
      <dgm:prSet/>
      <dgm:spPr/>
      <dgm:t>
        <a:bodyPr/>
        <a:lstStyle/>
        <a:p>
          <a:endParaRPr lang="en-GB"/>
        </a:p>
      </dgm:t>
    </dgm:pt>
    <dgm:pt modelId="{2BF36076-E854-41AA-9CDA-EDD15BF60E4C}" type="sibTrans" cxnId="{B32805D0-9D8F-44C1-9044-501D013C463A}">
      <dgm:prSet/>
      <dgm:spPr/>
      <dgm:t>
        <a:bodyPr/>
        <a:lstStyle/>
        <a:p>
          <a:endParaRPr lang="en-GB"/>
        </a:p>
      </dgm:t>
    </dgm:pt>
    <dgm:pt modelId="{76E930A0-9085-400C-885D-4DB381972786}">
      <dgm:prSet phldrT="[Text]"/>
      <dgm:spPr/>
      <dgm:t>
        <a:bodyPr/>
        <a:lstStyle/>
        <a:p>
          <a:r>
            <a:rPr lang="en-GB"/>
            <a:t>patient 2 departs 10</a:t>
          </a:r>
        </a:p>
      </dgm:t>
    </dgm:pt>
    <dgm:pt modelId="{2A21AC30-6514-4731-949A-121E2913130A}" type="parTrans" cxnId="{6F29058C-B26A-4DC2-98F1-7AA5C49E4D4A}">
      <dgm:prSet/>
      <dgm:spPr/>
      <dgm:t>
        <a:bodyPr/>
        <a:lstStyle/>
        <a:p>
          <a:endParaRPr lang="en-GB"/>
        </a:p>
      </dgm:t>
    </dgm:pt>
    <dgm:pt modelId="{45717CFF-083E-4106-85D3-56E22D300AAD}" type="sibTrans" cxnId="{6F29058C-B26A-4DC2-98F1-7AA5C49E4D4A}">
      <dgm:prSet/>
      <dgm:spPr/>
      <dgm:t>
        <a:bodyPr/>
        <a:lstStyle/>
        <a:p>
          <a:endParaRPr lang="en-GB"/>
        </a:p>
      </dgm:t>
    </dgm:pt>
    <dgm:pt modelId="{6BB4EE9D-C228-43E8-A293-5AFA4472D8BD}">
      <dgm:prSet/>
      <dgm:spPr/>
      <dgm:t>
        <a:bodyPr/>
        <a:lstStyle/>
        <a:p>
          <a:r>
            <a:rPr lang="en-GB"/>
            <a:t>patient 3 arrives 9.45</a:t>
          </a:r>
        </a:p>
      </dgm:t>
    </dgm:pt>
    <dgm:pt modelId="{3CD8261F-9538-446C-8E6B-0F317382564F}" type="parTrans" cxnId="{E6A064F1-3EE7-4375-9F39-6BA6B4726C76}">
      <dgm:prSet/>
      <dgm:spPr/>
      <dgm:t>
        <a:bodyPr/>
        <a:lstStyle/>
        <a:p>
          <a:endParaRPr lang="en-GB"/>
        </a:p>
      </dgm:t>
    </dgm:pt>
    <dgm:pt modelId="{75BD26E3-AC3C-4E6F-ADDF-0CDB3847F16B}" type="sibTrans" cxnId="{E6A064F1-3EE7-4375-9F39-6BA6B4726C76}">
      <dgm:prSet/>
      <dgm:spPr/>
      <dgm:t>
        <a:bodyPr/>
        <a:lstStyle/>
        <a:p>
          <a:endParaRPr lang="en-GB"/>
        </a:p>
      </dgm:t>
    </dgm:pt>
    <dgm:pt modelId="{0258E580-9FCB-4A5A-BC09-5895EE3CBA98}">
      <dgm:prSet/>
      <dgm:spPr/>
      <dgm:t>
        <a:bodyPr/>
        <a:lstStyle/>
        <a:p>
          <a:r>
            <a:rPr lang="en-GB"/>
            <a:t>patient 4 arrives 1030</a:t>
          </a:r>
        </a:p>
      </dgm:t>
    </dgm:pt>
    <dgm:pt modelId="{EB24EFA5-2979-4DD2-A42A-FE86A3166609}" type="parTrans" cxnId="{FD0C015B-D02A-4473-B15A-FDCF5C1A84DF}">
      <dgm:prSet/>
      <dgm:spPr/>
      <dgm:t>
        <a:bodyPr/>
        <a:lstStyle/>
        <a:p>
          <a:endParaRPr lang="en-GB"/>
        </a:p>
      </dgm:t>
    </dgm:pt>
    <dgm:pt modelId="{C1787DCF-7174-4532-9FF9-C0455D060501}" type="sibTrans" cxnId="{FD0C015B-D02A-4473-B15A-FDCF5C1A84DF}">
      <dgm:prSet/>
      <dgm:spPr/>
      <dgm:t>
        <a:bodyPr/>
        <a:lstStyle/>
        <a:p>
          <a:endParaRPr lang="en-GB"/>
        </a:p>
      </dgm:t>
    </dgm:pt>
    <dgm:pt modelId="{CF5EC625-5B5A-407D-8071-7E89E9A0D6B4}">
      <dgm:prSet/>
      <dgm:spPr/>
      <dgm:t>
        <a:bodyPr/>
        <a:lstStyle/>
        <a:p>
          <a:r>
            <a:rPr lang="en-GB"/>
            <a:t>patient 4 departs 11.30</a:t>
          </a:r>
        </a:p>
      </dgm:t>
    </dgm:pt>
    <dgm:pt modelId="{0D00083B-5F83-4853-9731-2BD279C4A5E5}" type="parTrans" cxnId="{12C005A0-F51F-4CD7-94BC-032B3C5BE7BA}">
      <dgm:prSet/>
      <dgm:spPr/>
      <dgm:t>
        <a:bodyPr/>
        <a:lstStyle/>
        <a:p>
          <a:endParaRPr lang="en-GB"/>
        </a:p>
      </dgm:t>
    </dgm:pt>
    <dgm:pt modelId="{C6476FD5-0606-487D-929D-B14BDC984938}" type="sibTrans" cxnId="{12C005A0-F51F-4CD7-94BC-032B3C5BE7BA}">
      <dgm:prSet/>
      <dgm:spPr/>
      <dgm:t>
        <a:bodyPr/>
        <a:lstStyle/>
        <a:p>
          <a:endParaRPr lang="en-GB"/>
        </a:p>
      </dgm:t>
    </dgm:pt>
    <dgm:pt modelId="{689E8C68-A697-473B-8818-BED74BDD6FFD}">
      <dgm:prSet/>
      <dgm:spPr/>
      <dgm:t>
        <a:bodyPr/>
        <a:lstStyle/>
        <a:p>
          <a:r>
            <a:rPr lang="en-GB"/>
            <a:t>patient 5 arrives 11.15</a:t>
          </a:r>
        </a:p>
      </dgm:t>
    </dgm:pt>
    <dgm:pt modelId="{AFB208CA-5AA5-4B4B-BF5C-31480A0DEBC4}" type="parTrans" cxnId="{155B0503-24DF-414B-93F3-C99DDE3BA1D8}">
      <dgm:prSet/>
      <dgm:spPr/>
      <dgm:t>
        <a:bodyPr/>
        <a:lstStyle/>
        <a:p>
          <a:endParaRPr lang="en-GB"/>
        </a:p>
      </dgm:t>
    </dgm:pt>
    <dgm:pt modelId="{2CE99DFC-A4C9-4C5B-A646-9A60E851E733}" type="sibTrans" cxnId="{155B0503-24DF-414B-93F3-C99DDE3BA1D8}">
      <dgm:prSet/>
      <dgm:spPr/>
      <dgm:t>
        <a:bodyPr/>
        <a:lstStyle/>
        <a:p>
          <a:endParaRPr lang="en-GB"/>
        </a:p>
      </dgm:t>
    </dgm:pt>
    <dgm:pt modelId="{8A5907AA-A877-4EDE-8DF8-F1E45AF49B6C}">
      <dgm:prSet/>
      <dgm:spPr/>
      <dgm:t>
        <a:bodyPr/>
        <a:lstStyle/>
        <a:p>
          <a:r>
            <a:rPr lang="en-GB"/>
            <a:t>patient 3 departs 10.45</a:t>
          </a:r>
        </a:p>
      </dgm:t>
    </dgm:pt>
    <dgm:pt modelId="{BC838F5E-E658-4649-86BC-319D48E3D879}" type="sibTrans" cxnId="{BC0DC17F-B3B3-44A2-B6D7-AA191DA3C21A}">
      <dgm:prSet/>
      <dgm:spPr/>
      <dgm:t>
        <a:bodyPr/>
        <a:lstStyle/>
        <a:p>
          <a:endParaRPr lang="en-GB"/>
        </a:p>
      </dgm:t>
    </dgm:pt>
    <dgm:pt modelId="{F256D634-50ED-4A92-8D60-7F3EFDB4DB6F}" type="parTrans" cxnId="{BC0DC17F-B3B3-44A2-B6D7-AA191DA3C21A}">
      <dgm:prSet/>
      <dgm:spPr/>
      <dgm:t>
        <a:bodyPr/>
        <a:lstStyle/>
        <a:p>
          <a:endParaRPr lang="en-GB"/>
        </a:p>
      </dgm:t>
    </dgm:pt>
    <dgm:pt modelId="{9640538E-B5C5-4C73-A3EA-EBE44A0B89D5}">
      <dgm:prSet/>
      <dgm:spPr/>
      <dgm:t>
        <a:bodyPr/>
        <a:lstStyle/>
        <a:p>
          <a:r>
            <a:rPr lang="en-GB"/>
            <a:t>patient 5 departs 12.15</a:t>
          </a:r>
        </a:p>
      </dgm:t>
    </dgm:pt>
    <dgm:pt modelId="{37DD1C43-7D03-438C-8061-6BC61B20A8BF}" type="parTrans" cxnId="{1414952A-F4C3-428E-A4DB-7C63F1C86DD8}">
      <dgm:prSet/>
      <dgm:spPr/>
      <dgm:t>
        <a:bodyPr/>
        <a:lstStyle/>
        <a:p>
          <a:endParaRPr lang="en-GB"/>
        </a:p>
      </dgm:t>
    </dgm:pt>
    <dgm:pt modelId="{41890CC2-38D1-4D4C-8ACA-206BE567D7E3}" type="sibTrans" cxnId="{1414952A-F4C3-428E-A4DB-7C63F1C86DD8}">
      <dgm:prSet/>
      <dgm:spPr/>
      <dgm:t>
        <a:bodyPr/>
        <a:lstStyle/>
        <a:p>
          <a:endParaRPr lang="en-GB"/>
        </a:p>
      </dgm:t>
    </dgm:pt>
    <dgm:pt modelId="{84A68C53-699D-4946-B954-21253DD72D85}">
      <dgm:prSet/>
      <dgm:spPr/>
      <dgm:t>
        <a:bodyPr/>
        <a:lstStyle/>
        <a:p>
          <a:r>
            <a:rPr lang="en-GB" dirty="0"/>
            <a:t>Theatre 1</a:t>
          </a:r>
        </a:p>
      </dgm:t>
    </dgm:pt>
    <dgm:pt modelId="{859A08A5-FA56-4A6C-B03C-2246FA6A5AFA}" type="parTrans" cxnId="{B80644A8-9720-4E1A-92F1-AD3CF0FB4968}">
      <dgm:prSet/>
      <dgm:spPr/>
      <dgm:t>
        <a:bodyPr/>
        <a:lstStyle/>
        <a:p>
          <a:endParaRPr lang="en-GB"/>
        </a:p>
      </dgm:t>
    </dgm:pt>
    <dgm:pt modelId="{6DD87AAB-B1B0-4A05-B644-73E0C52F0462}" type="sibTrans" cxnId="{B80644A8-9720-4E1A-92F1-AD3CF0FB4968}">
      <dgm:prSet/>
      <dgm:spPr/>
      <dgm:t>
        <a:bodyPr/>
        <a:lstStyle/>
        <a:p>
          <a:endParaRPr lang="en-GB"/>
        </a:p>
      </dgm:t>
    </dgm:pt>
    <dgm:pt modelId="{9E05F999-D543-4FF6-AC46-BA6C03AEEE4B}" type="pres">
      <dgm:prSet presAssocID="{482031EB-283A-463D-A8C1-7511AE727C1E}" presName="diagram" presStyleCnt="0">
        <dgm:presLayoutVars>
          <dgm:chPref val="1"/>
          <dgm:dir/>
          <dgm:animOne val="branch"/>
          <dgm:animLvl val="lvl"/>
          <dgm:resizeHandles val="exact"/>
        </dgm:presLayoutVars>
      </dgm:prSet>
      <dgm:spPr/>
    </dgm:pt>
    <dgm:pt modelId="{50FA0A8E-DDF4-4B6F-9830-0F22FF4DC71C}" type="pres">
      <dgm:prSet presAssocID="{84A68C53-699D-4946-B954-21253DD72D85}" presName="root1" presStyleCnt="0"/>
      <dgm:spPr/>
    </dgm:pt>
    <dgm:pt modelId="{5627045C-3EB0-4E9D-B017-3A7EB2FAE861}" type="pres">
      <dgm:prSet presAssocID="{84A68C53-699D-4946-B954-21253DD72D85}" presName="LevelOneTextNode" presStyleLbl="node0" presStyleIdx="0" presStyleCnt="2" custLinFactNeighborX="-62646" custLinFactNeighborY="-5984">
        <dgm:presLayoutVars>
          <dgm:chPref val="3"/>
        </dgm:presLayoutVars>
      </dgm:prSet>
      <dgm:spPr/>
    </dgm:pt>
    <dgm:pt modelId="{8370C4F1-39AA-49E9-986D-2FF8C7BE5BBF}" type="pres">
      <dgm:prSet presAssocID="{84A68C53-699D-4946-B954-21253DD72D85}" presName="level2hierChild" presStyleCnt="0"/>
      <dgm:spPr/>
    </dgm:pt>
    <dgm:pt modelId="{6459FF6B-226D-4CFF-A4A4-943E78E2FBDF}" type="pres">
      <dgm:prSet presAssocID="{2A826B2D-67F4-4888-AC3C-1BB810A2F58F}" presName="root1" presStyleCnt="0"/>
      <dgm:spPr/>
    </dgm:pt>
    <dgm:pt modelId="{195CB722-CFC2-4871-8B35-6DC75B1784DC}" type="pres">
      <dgm:prSet presAssocID="{2A826B2D-67F4-4888-AC3C-1BB810A2F58F}" presName="LevelOneTextNode" presStyleLbl="node0" presStyleIdx="1" presStyleCnt="2">
        <dgm:presLayoutVars>
          <dgm:chPref val="3"/>
        </dgm:presLayoutVars>
      </dgm:prSet>
      <dgm:spPr/>
    </dgm:pt>
    <dgm:pt modelId="{79C6BE0B-70EA-465B-9E1C-464D27E7A1F0}" type="pres">
      <dgm:prSet presAssocID="{2A826B2D-67F4-4888-AC3C-1BB810A2F58F}" presName="level2hierChild" presStyleCnt="0"/>
      <dgm:spPr/>
    </dgm:pt>
    <dgm:pt modelId="{DAC2E090-F8D4-4888-8EF2-DE4B59E54E4D}" type="pres">
      <dgm:prSet presAssocID="{E58E29C2-B0D7-45D3-B7F9-DA2E4902B8F0}" presName="conn2-1" presStyleLbl="parChTrans1D2" presStyleIdx="0" presStyleCnt="2"/>
      <dgm:spPr/>
    </dgm:pt>
    <dgm:pt modelId="{5FF57502-8867-4791-9736-661B1095EE5C}" type="pres">
      <dgm:prSet presAssocID="{E58E29C2-B0D7-45D3-B7F9-DA2E4902B8F0}" presName="connTx" presStyleLbl="parChTrans1D2" presStyleIdx="0" presStyleCnt="2"/>
      <dgm:spPr/>
    </dgm:pt>
    <dgm:pt modelId="{983FDB4E-4DCC-4C06-BBF4-0C7B3175A1F2}" type="pres">
      <dgm:prSet presAssocID="{6E918637-296F-4718-BF8A-457EF55137A4}" presName="root2" presStyleCnt="0"/>
      <dgm:spPr/>
    </dgm:pt>
    <dgm:pt modelId="{2242141D-E230-4270-8C3D-A7093CEA3610}" type="pres">
      <dgm:prSet presAssocID="{6E918637-296F-4718-BF8A-457EF55137A4}" presName="LevelTwoTextNode" presStyleLbl="node2" presStyleIdx="0" presStyleCnt="2">
        <dgm:presLayoutVars>
          <dgm:chPref val="3"/>
        </dgm:presLayoutVars>
      </dgm:prSet>
      <dgm:spPr/>
    </dgm:pt>
    <dgm:pt modelId="{9D834148-2186-45A6-9C94-3E499CE93C8B}" type="pres">
      <dgm:prSet presAssocID="{6E918637-296F-4718-BF8A-457EF55137A4}" presName="level3hierChild" presStyleCnt="0"/>
      <dgm:spPr/>
    </dgm:pt>
    <dgm:pt modelId="{7531D275-1801-449D-A8A5-812C12723783}" type="pres">
      <dgm:prSet presAssocID="{C772FE69-A66C-4777-B42D-4B033E009A43}" presName="conn2-1" presStyleLbl="parChTrans1D2" presStyleIdx="1" presStyleCnt="2"/>
      <dgm:spPr/>
    </dgm:pt>
    <dgm:pt modelId="{B0531B5F-1B7B-4A02-B437-9401AB323148}" type="pres">
      <dgm:prSet presAssocID="{C772FE69-A66C-4777-B42D-4B033E009A43}" presName="connTx" presStyleLbl="parChTrans1D2" presStyleIdx="1" presStyleCnt="2"/>
      <dgm:spPr/>
    </dgm:pt>
    <dgm:pt modelId="{FF2C854F-7849-425F-A417-223F535E5596}" type="pres">
      <dgm:prSet presAssocID="{76EA7A3C-D53F-4966-A82C-510A2926E2E9}" presName="root2" presStyleCnt="0"/>
      <dgm:spPr/>
    </dgm:pt>
    <dgm:pt modelId="{189D76E0-DC9A-4D4C-8ED0-9305D48D16D9}" type="pres">
      <dgm:prSet presAssocID="{76EA7A3C-D53F-4966-A82C-510A2926E2E9}" presName="LevelTwoTextNode" presStyleLbl="node2" presStyleIdx="1" presStyleCnt="2">
        <dgm:presLayoutVars>
          <dgm:chPref val="3"/>
        </dgm:presLayoutVars>
      </dgm:prSet>
      <dgm:spPr/>
    </dgm:pt>
    <dgm:pt modelId="{28B3C85E-67E8-4C28-A012-8BADE2FBE8CE}" type="pres">
      <dgm:prSet presAssocID="{76EA7A3C-D53F-4966-A82C-510A2926E2E9}" presName="level3hierChild" presStyleCnt="0"/>
      <dgm:spPr/>
    </dgm:pt>
    <dgm:pt modelId="{A6085D40-F9D7-4A28-A1C5-EB599CFE0227}" type="pres">
      <dgm:prSet presAssocID="{2A21AC30-6514-4731-949A-121E2913130A}" presName="conn2-1" presStyleLbl="parChTrans1D3" presStyleIdx="0" presStyleCnt="2"/>
      <dgm:spPr/>
    </dgm:pt>
    <dgm:pt modelId="{D79D769F-0891-4F87-A0CC-2533664EEFB9}" type="pres">
      <dgm:prSet presAssocID="{2A21AC30-6514-4731-949A-121E2913130A}" presName="connTx" presStyleLbl="parChTrans1D3" presStyleIdx="0" presStyleCnt="2"/>
      <dgm:spPr/>
    </dgm:pt>
    <dgm:pt modelId="{23F59E4D-51CD-4B5A-BA44-383980CB298C}" type="pres">
      <dgm:prSet presAssocID="{76E930A0-9085-400C-885D-4DB381972786}" presName="root2" presStyleCnt="0"/>
      <dgm:spPr/>
    </dgm:pt>
    <dgm:pt modelId="{B17559E9-2E8E-4075-BFF8-65BC018F7710}" type="pres">
      <dgm:prSet presAssocID="{76E930A0-9085-400C-885D-4DB381972786}" presName="LevelTwoTextNode" presStyleLbl="node3" presStyleIdx="0" presStyleCnt="2">
        <dgm:presLayoutVars>
          <dgm:chPref val="3"/>
        </dgm:presLayoutVars>
      </dgm:prSet>
      <dgm:spPr/>
    </dgm:pt>
    <dgm:pt modelId="{1C50E534-67DC-4F02-A3AA-657E88C76594}" type="pres">
      <dgm:prSet presAssocID="{76E930A0-9085-400C-885D-4DB381972786}" presName="level3hierChild" presStyleCnt="0"/>
      <dgm:spPr/>
    </dgm:pt>
    <dgm:pt modelId="{BF8B7654-F722-4256-8327-CE1FF91A66AA}" type="pres">
      <dgm:prSet presAssocID="{3CD8261F-9538-446C-8E6B-0F317382564F}" presName="conn2-1" presStyleLbl="parChTrans1D3" presStyleIdx="1" presStyleCnt="2"/>
      <dgm:spPr/>
    </dgm:pt>
    <dgm:pt modelId="{F5C0659E-A9D1-43B6-84EC-C5BCBBB5013E}" type="pres">
      <dgm:prSet presAssocID="{3CD8261F-9538-446C-8E6B-0F317382564F}" presName="connTx" presStyleLbl="parChTrans1D3" presStyleIdx="1" presStyleCnt="2"/>
      <dgm:spPr/>
    </dgm:pt>
    <dgm:pt modelId="{10F2DEFC-2EDD-42C1-B79A-30019BCC6621}" type="pres">
      <dgm:prSet presAssocID="{6BB4EE9D-C228-43E8-A293-5AFA4472D8BD}" presName="root2" presStyleCnt="0"/>
      <dgm:spPr/>
    </dgm:pt>
    <dgm:pt modelId="{B352E763-968F-498F-AEC7-3C9F66C6F9CE}" type="pres">
      <dgm:prSet presAssocID="{6BB4EE9D-C228-43E8-A293-5AFA4472D8BD}" presName="LevelTwoTextNode" presStyleLbl="node3" presStyleIdx="1" presStyleCnt="2" custLinFactNeighborX="-1562" custLinFactNeighborY="50007">
        <dgm:presLayoutVars>
          <dgm:chPref val="3"/>
        </dgm:presLayoutVars>
      </dgm:prSet>
      <dgm:spPr/>
    </dgm:pt>
    <dgm:pt modelId="{263D3D56-59C0-4A49-BB01-E8FD7CF31798}" type="pres">
      <dgm:prSet presAssocID="{6BB4EE9D-C228-43E8-A293-5AFA4472D8BD}" presName="level3hierChild" presStyleCnt="0"/>
      <dgm:spPr/>
    </dgm:pt>
    <dgm:pt modelId="{08B71476-29FE-46AC-A2A8-E2A1A77682EA}" type="pres">
      <dgm:prSet presAssocID="{F256D634-50ED-4A92-8D60-7F3EFDB4DB6F}" presName="conn2-1" presStyleLbl="parChTrans1D4" presStyleIdx="0" presStyleCnt="5"/>
      <dgm:spPr/>
    </dgm:pt>
    <dgm:pt modelId="{CF2DFFD6-FCFF-4CAA-B476-54ADAABB9598}" type="pres">
      <dgm:prSet presAssocID="{F256D634-50ED-4A92-8D60-7F3EFDB4DB6F}" presName="connTx" presStyleLbl="parChTrans1D4" presStyleIdx="0" presStyleCnt="5"/>
      <dgm:spPr/>
    </dgm:pt>
    <dgm:pt modelId="{4BE6930C-49E4-411F-B8CB-8F0A85353F89}" type="pres">
      <dgm:prSet presAssocID="{8A5907AA-A877-4EDE-8DF8-F1E45AF49B6C}" presName="root2" presStyleCnt="0"/>
      <dgm:spPr/>
    </dgm:pt>
    <dgm:pt modelId="{36C60397-06FC-477E-94D2-50F98CE52F56}" type="pres">
      <dgm:prSet presAssocID="{8A5907AA-A877-4EDE-8DF8-F1E45AF49B6C}" presName="LevelTwoTextNode" presStyleLbl="node4" presStyleIdx="0" presStyleCnt="5">
        <dgm:presLayoutVars>
          <dgm:chPref val="3"/>
        </dgm:presLayoutVars>
      </dgm:prSet>
      <dgm:spPr/>
    </dgm:pt>
    <dgm:pt modelId="{8D3F66F4-C29B-4809-BD19-AE5A46B2F7B0}" type="pres">
      <dgm:prSet presAssocID="{8A5907AA-A877-4EDE-8DF8-F1E45AF49B6C}" presName="level3hierChild" presStyleCnt="0"/>
      <dgm:spPr/>
    </dgm:pt>
    <dgm:pt modelId="{CDD8CD97-2B0D-42CB-84D8-E51667177289}" type="pres">
      <dgm:prSet presAssocID="{EB24EFA5-2979-4DD2-A42A-FE86A3166609}" presName="conn2-1" presStyleLbl="parChTrans1D4" presStyleIdx="1" presStyleCnt="5"/>
      <dgm:spPr/>
    </dgm:pt>
    <dgm:pt modelId="{1E3DBF5B-A6A8-4E19-842D-3D0DE64E2E14}" type="pres">
      <dgm:prSet presAssocID="{EB24EFA5-2979-4DD2-A42A-FE86A3166609}" presName="connTx" presStyleLbl="parChTrans1D4" presStyleIdx="1" presStyleCnt="5"/>
      <dgm:spPr/>
    </dgm:pt>
    <dgm:pt modelId="{73BF7D83-389A-49E8-A410-DB4206826F57}" type="pres">
      <dgm:prSet presAssocID="{0258E580-9FCB-4A5A-BC09-5895EE3CBA98}" presName="root2" presStyleCnt="0"/>
      <dgm:spPr/>
    </dgm:pt>
    <dgm:pt modelId="{E9B7F4C5-8057-4AE3-B426-960477646369}" type="pres">
      <dgm:prSet presAssocID="{0258E580-9FCB-4A5A-BC09-5895EE3CBA98}" presName="LevelTwoTextNode" presStyleLbl="node4" presStyleIdx="1" presStyleCnt="5" custLinFactNeighborX="2537" custLinFactNeighborY="49051">
        <dgm:presLayoutVars>
          <dgm:chPref val="3"/>
        </dgm:presLayoutVars>
      </dgm:prSet>
      <dgm:spPr/>
    </dgm:pt>
    <dgm:pt modelId="{4BA63836-7DFC-4181-B200-7C41A7EC1862}" type="pres">
      <dgm:prSet presAssocID="{0258E580-9FCB-4A5A-BC09-5895EE3CBA98}" presName="level3hierChild" presStyleCnt="0"/>
      <dgm:spPr/>
    </dgm:pt>
    <dgm:pt modelId="{1203CDC5-0C40-4BA6-919D-0648AB7CC0F7}" type="pres">
      <dgm:prSet presAssocID="{0D00083B-5F83-4853-9731-2BD279C4A5E5}" presName="conn2-1" presStyleLbl="parChTrans1D4" presStyleIdx="2" presStyleCnt="5"/>
      <dgm:spPr/>
    </dgm:pt>
    <dgm:pt modelId="{2FFEA4FA-E552-4D91-9FA9-413035160804}" type="pres">
      <dgm:prSet presAssocID="{0D00083B-5F83-4853-9731-2BD279C4A5E5}" presName="connTx" presStyleLbl="parChTrans1D4" presStyleIdx="2" presStyleCnt="5"/>
      <dgm:spPr/>
    </dgm:pt>
    <dgm:pt modelId="{E5FBDDC9-6458-4005-8137-5BE525F15114}" type="pres">
      <dgm:prSet presAssocID="{CF5EC625-5B5A-407D-8071-7E89E9A0D6B4}" presName="root2" presStyleCnt="0"/>
      <dgm:spPr/>
    </dgm:pt>
    <dgm:pt modelId="{010CDEAF-7C21-49B7-92B7-EB582ECCA476}" type="pres">
      <dgm:prSet presAssocID="{CF5EC625-5B5A-407D-8071-7E89E9A0D6B4}" presName="LevelTwoTextNode" presStyleLbl="node4" presStyleIdx="2" presStyleCnt="5">
        <dgm:presLayoutVars>
          <dgm:chPref val="3"/>
        </dgm:presLayoutVars>
      </dgm:prSet>
      <dgm:spPr/>
    </dgm:pt>
    <dgm:pt modelId="{1D76AF6F-F50F-4E80-B111-EA3BA4613930}" type="pres">
      <dgm:prSet presAssocID="{CF5EC625-5B5A-407D-8071-7E89E9A0D6B4}" presName="level3hierChild" presStyleCnt="0"/>
      <dgm:spPr/>
    </dgm:pt>
    <dgm:pt modelId="{B43D0038-045E-482D-9D84-E1493E9E5C00}" type="pres">
      <dgm:prSet presAssocID="{AFB208CA-5AA5-4B4B-BF5C-31480A0DEBC4}" presName="conn2-1" presStyleLbl="parChTrans1D4" presStyleIdx="3" presStyleCnt="5"/>
      <dgm:spPr/>
    </dgm:pt>
    <dgm:pt modelId="{BE1C28E0-91D3-4904-8B82-FCAC2CDB09B2}" type="pres">
      <dgm:prSet presAssocID="{AFB208CA-5AA5-4B4B-BF5C-31480A0DEBC4}" presName="connTx" presStyleLbl="parChTrans1D4" presStyleIdx="3" presStyleCnt="5"/>
      <dgm:spPr/>
    </dgm:pt>
    <dgm:pt modelId="{A4D377C0-3530-442F-9919-154BD97FAB60}" type="pres">
      <dgm:prSet presAssocID="{689E8C68-A697-473B-8818-BED74BDD6FFD}" presName="root2" presStyleCnt="0"/>
      <dgm:spPr/>
    </dgm:pt>
    <dgm:pt modelId="{E1573A58-B2BE-4635-A56C-96C2B359031F}" type="pres">
      <dgm:prSet presAssocID="{689E8C68-A697-473B-8818-BED74BDD6FFD}" presName="LevelTwoTextNode" presStyleLbl="node4" presStyleIdx="3" presStyleCnt="5" custLinFactNeighborX="-7174" custLinFactNeighborY="65589">
        <dgm:presLayoutVars>
          <dgm:chPref val="3"/>
        </dgm:presLayoutVars>
      </dgm:prSet>
      <dgm:spPr/>
    </dgm:pt>
    <dgm:pt modelId="{A57F3192-04E9-45DB-A68F-D4A2437A2133}" type="pres">
      <dgm:prSet presAssocID="{689E8C68-A697-473B-8818-BED74BDD6FFD}" presName="level3hierChild" presStyleCnt="0"/>
      <dgm:spPr/>
    </dgm:pt>
    <dgm:pt modelId="{AA94A535-9A76-4340-9DAA-2C7F2211ABC7}" type="pres">
      <dgm:prSet presAssocID="{37DD1C43-7D03-438C-8061-6BC61B20A8BF}" presName="conn2-1" presStyleLbl="parChTrans1D4" presStyleIdx="4" presStyleCnt="5"/>
      <dgm:spPr/>
    </dgm:pt>
    <dgm:pt modelId="{0F3862B0-04D2-4A83-A853-20F0A7D47EA1}" type="pres">
      <dgm:prSet presAssocID="{37DD1C43-7D03-438C-8061-6BC61B20A8BF}" presName="connTx" presStyleLbl="parChTrans1D4" presStyleIdx="4" presStyleCnt="5"/>
      <dgm:spPr/>
    </dgm:pt>
    <dgm:pt modelId="{3F8DF846-91AB-4BA3-A743-F8149A946927}" type="pres">
      <dgm:prSet presAssocID="{9640538E-B5C5-4C73-A3EA-EBE44A0B89D5}" presName="root2" presStyleCnt="0"/>
      <dgm:spPr/>
    </dgm:pt>
    <dgm:pt modelId="{4ACEE1D7-29CA-488B-AF32-3DEDC6C90566}" type="pres">
      <dgm:prSet presAssocID="{9640538E-B5C5-4C73-A3EA-EBE44A0B89D5}" presName="LevelTwoTextNode" presStyleLbl="node4" presStyleIdx="4" presStyleCnt="5" custLinFactNeighborX="198" custLinFactNeighborY="53291">
        <dgm:presLayoutVars>
          <dgm:chPref val="3"/>
        </dgm:presLayoutVars>
      </dgm:prSet>
      <dgm:spPr/>
    </dgm:pt>
    <dgm:pt modelId="{BA2C68AA-DB8B-4DAD-9495-595B7ECABB9B}" type="pres">
      <dgm:prSet presAssocID="{9640538E-B5C5-4C73-A3EA-EBE44A0B89D5}" presName="level3hierChild" presStyleCnt="0"/>
      <dgm:spPr/>
    </dgm:pt>
  </dgm:ptLst>
  <dgm:cxnLst>
    <dgm:cxn modelId="{155B0503-24DF-414B-93F3-C99DDE3BA1D8}" srcId="{0258E580-9FCB-4A5A-BC09-5895EE3CBA98}" destId="{689E8C68-A697-473B-8818-BED74BDD6FFD}" srcOrd="1" destOrd="0" parTransId="{AFB208CA-5AA5-4B4B-BF5C-31480A0DEBC4}" sibTransId="{2CE99DFC-A4C9-4C5B-A646-9A60E851E733}"/>
    <dgm:cxn modelId="{F0D28F03-4621-4F74-BBB8-0D0AA97A6719}" type="presOf" srcId="{0D00083B-5F83-4853-9731-2BD279C4A5E5}" destId="{2FFEA4FA-E552-4D91-9FA9-413035160804}" srcOrd="1" destOrd="0" presId="urn:microsoft.com/office/officeart/2005/8/layout/hierarchy2"/>
    <dgm:cxn modelId="{5577D711-6714-48DC-AB6C-ED40B7C72E47}" type="presOf" srcId="{482031EB-283A-463D-A8C1-7511AE727C1E}" destId="{9E05F999-D543-4FF6-AC46-BA6C03AEEE4B}" srcOrd="0" destOrd="0" presId="urn:microsoft.com/office/officeart/2005/8/layout/hierarchy2"/>
    <dgm:cxn modelId="{6CA1BA14-692D-45A7-A64B-7F912926ACE4}" type="presOf" srcId="{6E918637-296F-4718-BF8A-457EF55137A4}" destId="{2242141D-E230-4270-8C3D-A7093CEA3610}" srcOrd="0" destOrd="0" presId="urn:microsoft.com/office/officeart/2005/8/layout/hierarchy2"/>
    <dgm:cxn modelId="{3BBE7918-44BF-42C4-972D-E2CA188F4DB2}" srcId="{2A826B2D-67F4-4888-AC3C-1BB810A2F58F}" destId="{6E918637-296F-4718-BF8A-457EF55137A4}" srcOrd="0" destOrd="0" parTransId="{E58E29C2-B0D7-45D3-B7F9-DA2E4902B8F0}" sibTransId="{B109645C-5ED5-4402-B863-BDC2756DAB3F}"/>
    <dgm:cxn modelId="{90968D1C-0343-4BA8-83C3-7D61A5BFB2AC}" type="presOf" srcId="{2A826B2D-67F4-4888-AC3C-1BB810A2F58F}" destId="{195CB722-CFC2-4871-8B35-6DC75B1784DC}" srcOrd="0" destOrd="0" presId="urn:microsoft.com/office/officeart/2005/8/layout/hierarchy2"/>
    <dgm:cxn modelId="{4AE13A1F-CF9D-4590-979F-2CA9A05D96E2}" type="presOf" srcId="{CF5EC625-5B5A-407D-8071-7E89E9A0D6B4}" destId="{010CDEAF-7C21-49B7-92B7-EB582ECCA476}" srcOrd="0" destOrd="0" presId="urn:microsoft.com/office/officeart/2005/8/layout/hierarchy2"/>
    <dgm:cxn modelId="{1414952A-F4C3-428E-A4DB-7C63F1C86DD8}" srcId="{689E8C68-A697-473B-8818-BED74BDD6FFD}" destId="{9640538E-B5C5-4C73-A3EA-EBE44A0B89D5}" srcOrd="0" destOrd="0" parTransId="{37DD1C43-7D03-438C-8061-6BC61B20A8BF}" sibTransId="{41890CC2-38D1-4D4C-8ACA-206BE567D7E3}"/>
    <dgm:cxn modelId="{31AD4B2E-F5EE-429F-9DD5-E0ECFC49F473}" srcId="{482031EB-283A-463D-A8C1-7511AE727C1E}" destId="{2A826B2D-67F4-4888-AC3C-1BB810A2F58F}" srcOrd="1" destOrd="0" parTransId="{649115E7-1252-4AEF-A433-90EA920F09FF}" sibTransId="{6C377C6A-B17A-44CE-A2C1-6298D751F3E2}"/>
    <dgm:cxn modelId="{6633D52E-C0B4-4D00-A986-3A9BFF54AB96}" type="presOf" srcId="{2A21AC30-6514-4731-949A-121E2913130A}" destId="{A6085D40-F9D7-4A28-A1C5-EB599CFE0227}" srcOrd="0" destOrd="0" presId="urn:microsoft.com/office/officeart/2005/8/layout/hierarchy2"/>
    <dgm:cxn modelId="{D72D4C2F-43CD-4F24-AD28-AF0959EECF71}" type="presOf" srcId="{0258E580-9FCB-4A5A-BC09-5895EE3CBA98}" destId="{E9B7F4C5-8057-4AE3-B426-960477646369}" srcOrd="0" destOrd="0" presId="urn:microsoft.com/office/officeart/2005/8/layout/hierarchy2"/>
    <dgm:cxn modelId="{CE54FB37-59C8-499E-A6D5-176ACE8E1C72}" type="presOf" srcId="{C772FE69-A66C-4777-B42D-4B033E009A43}" destId="{7531D275-1801-449D-A8A5-812C12723783}" srcOrd="0" destOrd="0" presId="urn:microsoft.com/office/officeart/2005/8/layout/hierarchy2"/>
    <dgm:cxn modelId="{FD0C015B-D02A-4473-B15A-FDCF5C1A84DF}" srcId="{6BB4EE9D-C228-43E8-A293-5AFA4472D8BD}" destId="{0258E580-9FCB-4A5A-BC09-5895EE3CBA98}" srcOrd="1" destOrd="0" parTransId="{EB24EFA5-2979-4DD2-A42A-FE86A3166609}" sibTransId="{C1787DCF-7174-4532-9FF9-C0455D060501}"/>
    <dgm:cxn modelId="{FB1CC360-D8E9-4C69-A7FB-26C61A747617}" type="presOf" srcId="{AFB208CA-5AA5-4B4B-BF5C-31480A0DEBC4}" destId="{BE1C28E0-91D3-4904-8B82-FCAC2CDB09B2}" srcOrd="1" destOrd="0" presId="urn:microsoft.com/office/officeart/2005/8/layout/hierarchy2"/>
    <dgm:cxn modelId="{06504F62-7B94-48E8-96DE-7D08D34F09C7}" type="presOf" srcId="{F256D634-50ED-4A92-8D60-7F3EFDB4DB6F}" destId="{CF2DFFD6-FCFF-4CAA-B476-54ADAABB9598}" srcOrd="1" destOrd="0" presId="urn:microsoft.com/office/officeart/2005/8/layout/hierarchy2"/>
    <dgm:cxn modelId="{8CE8FB6E-A13B-4560-BCD1-C9B31B03FB8F}" type="presOf" srcId="{37DD1C43-7D03-438C-8061-6BC61B20A8BF}" destId="{AA94A535-9A76-4340-9DAA-2C7F2211ABC7}" srcOrd="0" destOrd="0" presId="urn:microsoft.com/office/officeart/2005/8/layout/hierarchy2"/>
    <dgm:cxn modelId="{2DC1AD73-5EF6-4902-879A-BE23EC7E6F99}" type="presOf" srcId="{84A68C53-699D-4946-B954-21253DD72D85}" destId="{5627045C-3EB0-4E9D-B017-3A7EB2FAE861}" srcOrd="0" destOrd="0" presId="urn:microsoft.com/office/officeart/2005/8/layout/hierarchy2"/>
    <dgm:cxn modelId="{D1CF9259-46E7-4762-A28C-94E49C3093FD}" type="presOf" srcId="{2A21AC30-6514-4731-949A-121E2913130A}" destId="{D79D769F-0891-4F87-A0CC-2533664EEFB9}" srcOrd="1" destOrd="0" presId="urn:microsoft.com/office/officeart/2005/8/layout/hierarchy2"/>
    <dgm:cxn modelId="{35E4307F-4871-415B-9EEC-94F8F7DF2244}" type="presOf" srcId="{37DD1C43-7D03-438C-8061-6BC61B20A8BF}" destId="{0F3862B0-04D2-4A83-A853-20F0A7D47EA1}" srcOrd="1" destOrd="0" presId="urn:microsoft.com/office/officeart/2005/8/layout/hierarchy2"/>
    <dgm:cxn modelId="{BC0DC17F-B3B3-44A2-B6D7-AA191DA3C21A}" srcId="{6BB4EE9D-C228-43E8-A293-5AFA4472D8BD}" destId="{8A5907AA-A877-4EDE-8DF8-F1E45AF49B6C}" srcOrd="0" destOrd="0" parTransId="{F256D634-50ED-4A92-8D60-7F3EFDB4DB6F}" sibTransId="{BC838F5E-E658-4649-86BC-319D48E3D879}"/>
    <dgm:cxn modelId="{6F525586-7960-44D6-8693-441B1CFB1A44}" type="presOf" srcId="{689E8C68-A697-473B-8818-BED74BDD6FFD}" destId="{E1573A58-B2BE-4635-A56C-96C2B359031F}" srcOrd="0" destOrd="0" presId="urn:microsoft.com/office/officeart/2005/8/layout/hierarchy2"/>
    <dgm:cxn modelId="{6F29058C-B26A-4DC2-98F1-7AA5C49E4D4A}" srcId="{76EA7A3C-D53F-4966-A82C-510A2926E2E9}" destId="{76E930A0-9085-400C-885D-4DB381972786}" srcOrd="0" destOrd="0" parTransId="{2A21AC30-6514-4731-949A-121E2913130A}" sibTransId="{45717CFF-083E-4106-85D3-56E22D300AAD}"/>
    <dgm:cxn modelId="{399DC48C-52FC-4140-84F8-D77C42375E55}" type="presOf" srcId="{3CD8261F-9538-446C-8E6B-0F317382564F}" destId="{F5C0659E-A9D1-43B6-84EC-C5BCBBB5013E}" srcOrd="1" destOrd="0" presId="urn:microsoft.com/office/officeart/2005/8/layout/hierarchy2"/>
    <dgm:cxn modelId="{8595C98D-3E37-4DA4-8A85-AE8F9E7DC6EA}" type="presOf" srcId="{EB24EFA5-2979-4DD2-A42A-FE86A3166609}" destId="{CDD8CD97-2B0D-42CB-84D8-E51667177289}" srcOrd="0" destOrd="0" presId="urn:microsoft.com/office/officeart/2005/8/layout/hierarchy2"/>
    <dgm:cxn modelId="{8282E38E-4FE1-4AF7-98B8-6C41F337F6E0}" type="presOf" srcId="{AFB208CA-5AA5-4B4B-BF5C-31480A0DEBC4}" destId="{B43D0038-045E-482D-9D84-E1493E9E5C00}" srcOrd="0" destOrd="0" presId="urn:microsoft.com/office/officeart/2005/8/layout/hierarchy2"/>
    <dgm:cxn modelId="{12C005A0-F51F-4CD7-94BC-032B3C5BE7BA}" srcId="{0258E580-9FCB-4A5A-BC09-5895EE3CBA98}" destId="{CF5EC625-5B5A-407D-8071-7E89E9A0D6B4}" srcOrd="0" destOrd="0" parTransId="{0D00083B-5F83-4853-9731-2BD279C4A5E5}" sibTransId="{C6476FD5-0606-487D-929D-B14BDC984938}"/>
    <dgm:cxn modelId="{8D415CA3-5F6F-489A-8C38-8B606E29986D}" type="presOf" srcId="{76EA7A3C-D53F-4966-A82C-510A2926E2E9}" destId="{189D76E0-DC9A-4D4C-8ED0-9305D48D16D9}" srcOrd="0" destOrd="0" presId="urn:microsoft.com/office/officeart/2005/8/layout/hierarchy2"/>
    <dgm:cxn modelId="{B80644A8-9720-4E1A-92F1-AD3CF0FB4968}" srcId="{482031EB-283A-463D-A8C1-7511AE727C1E}" destId="{84A68C53-699D-4946-B954-21253DD72D85}" srcOrd="0" destOrd="0" parTransId="{859A08A5-FA56-4A6C-B03C-2246FA6A5AFA}" sibTransId="{6DD87AAB-B1B0-4A05-B644-73E0C52F0462}"/>
    <dgm:cxn modelId="{ED22FEB4-ED77-44E2-8D35-E7871CB62127}" type="presOf" srcId="{0D00083B-5F83-4853-9731-2BD279C4A5E5}" destId="{1203CDC5-0C40-4BA6-919D-0648AB7CC0F7}" srcOrd="0" destOrd="0" presId="urn:microsoft.com/office/officeart/2005/8/layout/hierarchy2"/>
    <dgm:cxn modelId="{976533BA-882F-4A1D-A5E5-8E27EC5F1657}" type="presOf" srcId="{C772FE69-A66C-4777-B42D-4B033E009A43}" destId="{B0531B5F-1B7B-4A02-B437-9401AB323148}" srcOrd="1" destOrd="0" presId="urn:microsoft.com/office/officeart/2005/8/layout/hierarchy2"/>
    <dgm:cxn modelId="{90F744BF-2287-4D4D-9BCE-543FB34D5980}" type="presOf" srcId="{F256D634-50ED-4A92-8D60-7F3EFDB4DB6F}" destId="{08B71476-29FE-46AC-A2A8-E2A1A77682EA}" srcOrd="0" destOrd="0" presId="urn:microsoft.com/office/officeart/2005/8/layout/hierarchy2"/>
    <dgm:cxn modelId="{3F7762C5-77D3-42B5-934C-321843E1ADD8}" type="presOf" srcId="{3CD8261F-9538-446C-8E6B-0F317382564F}" destId="{BF8B7654-F722-4256-8327-CE1FF91A66AA}" srcOrd="0" destOrd="0" presId="urn:microsoft.com/office/officeart/2005/8/layout/hierarchy2"/>
    <dgm:cxn modelId="{A8B05ACF-6EB1-4542-AACA-964D983B783D}" type="presOf" srcId="{8A5907AA-A877-4EDE-8DF8-F1E45AF49B6C}" destId="{36C60397-06FC-477E-94D2-50F98CE52F56}" srcOrd="0" destOrd="0" presId="urn:microsoft.com/office/officeart/2005/8/layout/hierarchy2"/>
    <dgm:cxn modelId="{D7E085CF-5425-4684-99CB-70B90B2EB4AE}" type="presOf" srcId="{6BB4EE9D-C228-43E8-A293-5AFA4472D8BD}" destId="{B352E763-968F-498F-AEC7-3C9F66C6F9CE}" srcOrd="0" destOrd="0" presId="urn:microsoft.com/office/officeart/2005/8/layout/hierarchy2"/>
    <dgm:cxn modelId="{B32805D0-9D8F-44C1-9044-501D013C463A}" srcId="{2A826B2D-67F4-4888-AC3C-1BB810A2F58F}" destId="{76EA7A3C-D53F-4966-A82C-510A2926E2E9}" srcOrd="1" destOrd="0" parTransId="{C772FE69-A66C-4777-B42D-4B033E009A43}" sibTransId="{2BF36076-E854-41AA-9CDA-EDD15BF60E4C}"/>
    <dgm:cxn modelId="{ABEEADDF-055D-4305-84C8-2BF68A308B3D}" type="presOf" srcId="{E58E29C2-B0D7-45D3-B7F9-DA2E4902B8F0}" destId="{DAC2E090-F8D4-4888-8EF2-DE4B59E54E4D}" srcOrd="0" destOrd="0" presId="urn:microsoft.com/office/officeart/2005/8/layout/hierarchy2"/>
    <dgm:cxn modelId="{4DE35DEE-EB23-43FD-AF57-458ADF05892F}" type="presOf" srcId="{EB24EFA5-2979-4DD2-A42A-FE86A3166609}" destId="{1E3DBF5B-A6A8-4E19-842D-3D0DE64E2E14}" srcOrd="1" destOrd="0" presId="urn:microsoft.com/office/officeart/2005/8/layout/hierarchy2"/>
    <dgm:cxn modelId="{E6A064F1-3EE7-4375-9F39-6BA6B4726C76}" srcId="{76EA7A3C-D53F-4966-A82C-510A2926E2E9}" destId="{6BB4EE9D-C228-43E8-A293-5AFA4472D8BD}" srcOrd="1" destOrd="0" parTransId="{3CD8261F-9538-446C-8E6B-0F317382564F}" sibTransId="{75BD26E3-AC3C-4E6F-ADDF-0CDB3847F16B}"/>
    <dgm:cxn modelId="{705493F1-94A2-4540-A0F8-1CEE06AD9867}" type="presOf" srcId="{E58E29C2-B0D7-45D3-B7F9-DA2E4902B8F0}" destId="{5FF57502-8867-4791-9736-661B1095EE5C}" srcOrd="1" destOrd="0" presId="urn:microsoft.com/office/officeart/2005/8/layout/hierarchy2"/>
    <dgm:cxn modelId="{5F65DCF1-4460-4143-B952-A0A0EB40938C}" type="presOf" srcId="{9640538E-B5C5-4C73-A3EA-EBE44A0B89D5}" destId="{4ACEE1D7-29CA-488B-AF32-3DEDC6C90566}" srcOrd="0" destOrd="0" presId="urn:microsoft.com/office/officeart/2005/8/layout/hierarchy2"/>
    <dgm:cxn modelId="{7DF2DFFB-6312-46B4-9DD3-8302BBDFD20C}" type="presOf" srcId="{76E930A0-9085-400C-885D-4DB381972786}" destId="{B17559E9-2E8E-4075-BFF8-65BC018F7710}" srcOrd="0" destOrd="0" presId="urn:microsoft.com/office/officeart/2005/8/layout/hierarchy2"/>
    <dgm:cxn modelId="{50EDAC8B-E3FF-4558-98CF-410702BA1367}" type="presParOf" srcId="{9E05F999-D543-4FF6-AC46-BA6C03AEEE4B}" destId="{50FA0A8E-DDF4-4B6F-9830-0F22FF4DC71C}" srcOrd="0" destOrd="0" presId="urn:microsoft.com/office/officeart/2005/8/layout/hierarchy2"/>
    <dgm:cxn modelId="{D42C6BDE-91D8-4BCD-BE1A-43D75A1EF315}" type="presParOf" srcId="{50FA0A8E-DDF4-4B6F-9830-0F22FF4DC71C}" destId="{5627045C-3EB0-4E9D-B017-3A7EB2FAE861}" srcOrd="0" destOrd="0" presId="urn:microsoft.com/office/officeart/2005/8/layout/hierarchy2"/>
    <dgm:cxn modelId="{01B7ECF4-77F0-4B35-9D61-7E79BE7C27F8}" type="presParOf" srcId="{50FA0A8E-DDF4-4B6F-9830-0F22FF4DC71C}" destId="{8370C4F1-39AA-49E9-986D-2FF8C7BE5BBF}" srcOrd="1" destOrd="0" presId="urn:microsoft.com/office/officeart/2005/8/layout/hierarchy2"/>
    <dgm:cxn modelId="{2C636B68-AA74-4435-B769-4A2A9353B00D}" type="presParOf" srcId="{9E05F999-D543-4FF6-AC46-BA6C03AEEE4B}" destId="{6459FF6B-226D-4CFF-A4A4-943E78E2FBDF}" srcOrd="1" destOrd="0" presId="urn:microsoft.com/office/officeart/2005/8/layout/hierarchy2"/>
    <dgm:cxn modelId="{CCD36953-5E11-4862-A408-D278AB8E80DE}" type="presParOf" srcId="{6459FF6B-226D-4CFF-A4A4-943E78E2FBDF}" destId="{195CB722-CFC2-4871-8B35-6DC75B1784DC}" srcOrd="0" destOrd="0" presId="urn:microsoft.com/office/officeart/2005/8/layout/hierarchy2"/>
    <dgm:cxn modelId="{70144628-B0E5-418E-9039-A3EA6EC68054}" type="presParOf" srcId="{6459FF6B-226D-4CFF-A4A4-943E78E2FBDF}" destId="{79C6BE0B-70EA-465B-9E1C-464D27E7A1F0}" srcOrd="1" destOrd="0" presId="urn:microsoft.com/office/officeart/2005/8/layout/hierarchy2"/>
    <dgm:cxn modelId="{796A0747-7BB3-43FD-9ED9-D8523383FFBE}" type="presParOf" srcId="{79C6BE0B-70EA-465B-9E1C-464D27E7A1F0}" destId="{DAC2E090-F8D4-4888-8EF2-DE4B59E54E4D}" srcOrd="0" destOrd="0" presId="urn:microsoft.com/office/officeart/2005/8/layout/hierarchy2"/>
    <dgm:cxn modelId="{A1C22328-67FE-4C7E-9637-E6832F66B5B2}" type="presParOf" srcId="{DAC2E090-F8D4-4888-8EF2-DE4B59E54E4D}" destId="{5FF57502-8867-4791-9736-661B1095EE5C}" srcOrd="0" destOrd="0" presId="urn:microsoft.com/office/officeart/2005/8/layout/hierarchy2"/>
    <dgm:cxn modelId="{00FC89C6-D751-42ED-882D-93EB3B95AFDF}" type="presParOf" srcId="{79C6BE0B-70EA-465B-9E1C-464D27E7A1F0}" destId="{983FDB4E-4DCC-4C06-BBF4-0C7B3175A1F2}" srcOrd="1" destOrd="0" presId="urn:microsoft.com/office/officeart/2005/8/layout/hierarchy2"/>
    <dgm:cxn modelId="{E4844722-88EB-463C-A2AF-75E63183F80E}" type="presParOf" srcId="{983FDB4E-4DCC-4C06-BBF4-0C7B3175A1F2}" destId="{2242141D-E230-4270-8C3D-A7093CEA3610}" srcOrd="0" destOrd="0" presId="urn:microsoft.com/office/officeart/2005/8/layout/hierarchy2"/>
    <dgm:cxn modelId="{A01FC485-FE53-40CA-8081-FE2F714E71E7}" type="presParOf" srcId="{983FDB4E-4DCC-4C06-BBF4-0C7B3175A1F2}" destId="{9D834148-2186-45A6-9C94-3E499CE93C8B}" srcOrd="1" destOrd="0" presId="urn:microsoft.com/office/officeart/2005/8/layout/hierarchy2"/>
    <dgm:cxn modelId="{2BDA05DD-C1B5-4A93-8789-59993AA59902}" type="presParOf" srcId="{79C6BE0B-70EA-465B-9E1C-464D27E7A1F0}" destId="{7531D275-1801-449D-A8A5-812C12723783}" srcOrd="2" destOrd="0" presId="urn:microsoft.com/office/officeart/2005/8/layout/hierarchy2"/>
    <dgm:cxn modelId="{CE0FB850-6A14-4391-8CA8-6F986AE892B6}" type="presParOf" srcId="{7531D275-1801-449D-A8A5-812C12723783}" destId="{B0531B5F-1B7B-4A02-B437-9401AB323148}" srcOrd="0" destOrd="0" presId="urn:microsoft.com/office/officeart/2005/8/layout/hierarchy2"/>
    <dgm:cxn modelId="{1B5CE553-73A1-4D0F-851E-3C7E11C8904E}" type="presParOf" srcId="{79C6BE0B-70EA-465B-9E1C-464D27E7A1F0}" destId="{FF2C854F-7849-425F-A417-223F535E5596}" srcOrd="3" destOrd="0" presId="urn:microsoft.com/office/officeart/2005/8/layout/hierarchy2"/>
    <dgm:cxn modelId="{0D1EC9B0-5F3A-4B4A-9E18-950DA5218822}" type="presParOf" srcId="{FF2C854F-7849-425F-A417-223F535E5596}" destId="{189D76E0-DC9A-4D4C-8ED0-9305D48D16D9}" srcOrd="0" destOrd="0" presId="urn:microsoft.com/office/officeart/2005/8/layout/hierarchy2"/>
    <dgm:cxn modelId="{38341C4E-6B68-40CC-9C8E-13D7D33F3197}" type="presParOf" srcId="{FF2C854F-7849-425F-A417-223F535E5596}" destId="{28B3C85E-67E8-4C28-A012-8BADE2FBE8CE}" srcOrd="1" destOrd="0" presId="urn:microsoft.com/office/officeart/2005/8/layout/hierarchy2"/>
    <dgm:cxn modelId="{291DF605-1B39-4A54-8641-5F78E792F815}" type="presParOf" srcId="{28B3C85E-67E8-4C28-A012-8BADE2FBE8CE}" destId="{A6085D40-F9D7-4A28-A1C5-EB599CFE0227}" srcOrd="0" destOrd="0" presId="urn:microsoft.com/office/officeart/2005/8/layout/hierarchy2"/>
    <dgm:cxn modelId="{7358C705-DA49-496F-9807-CD806C171B2A}" type="presParOf" srcId="{A6085D40-F9D7-4A28-A1C5-EB599CFE0227}" destId="{D79D769F-0891-4F87-A0CC-2533664EEFB9}" srcOrd="0" destOrd="0" presId="urn:microsoft.com/office/officeart/2005/8/layout/hierarchy2"/>
    <dgm:cxn modelId="{4A6D1716-A847-493E-8F09-FBA3C5ECCD4B}" type="presParOf" srcId="{28B3C85E-67E8-4C28-A012-8BADE2FBE8CE}" destId="{23F59E4D-51CD-4B5A-BA44-383980CB298C}" srcOrd="1" destOrd="0" presId="urn:microsoft.com/office/officeart/2005/8/layout/hierarchy2"/>
    <dgm:cxn modelId="{AC929D3C-A3F8-42A6-89CB-C6731C26F793}" type="presParOf" srcId="{23F59E4D-51CD-4B5A-BA44-383980CB298C}" destId="{B17559E9-2E8E-4075-BFF8-65BC018F7710}" srcOrd="0" destOrd="0" presId="urn:microsoft.com/office/officeart/2005/8/layout/hierarchy2"/>
    <dgm:cxn modelId="{2692A9B1-F586-4146-932E-96D15665C110}" type="presParOf" srcId="{23F59E4D-51CD-4B5A-BA44-383980CB298C}" destId="{1C50E534-67DC-4F02-A3AA-657E88C76594}" srcOrd="1" destOrd="0" presId="urn:microsoft.com/office/officeart/2005/8/layout/hierarchy2"/>
    <dgm:cxn modelId="{039F378F-6FD0-44C9-A84E-38C73906061A}" type="presParOf" srcId="{28B3C85E-67E8-4C28-A012-8BADE2FBE8CE}" destId="{BF8B7654-F722-4256-8327-CE1FF91A66AA}" srcOrd="2" destOrd="0" presId="urn:microsoft.com/office/officeart/2005/8/layout/hierarchy2"/>
    <dgm:cxn modelId="{5C31CB97-F83F-4E3A-B839-4D06B0B7D702}" type="presParOf" srcId="{BF8B7654-F722-4256-8327-CE1FF91A66AA}" destId="{F5C0659E-A9D1-43B6-84EC-C5BCBBB5013E}" srcOrd="0" destOrd="0" presId="urn:microsoft.com/office/officeart/2005/8/layout/hierarchy2"/>
    <dgm:cxn modelId="{5925D9FD-AD51-4B9B-941F-0EFDE26C59C1}" type="presParOf" srcId="{28B3C85E-67E8-4C28-A012-8BADE2FBE8CE}" destId="{10F2DEFC-2EDD-42C1-B79A-30019BCC6621}" srcOrd="3" destOrd="0" presId="urn:microsoft.com/office/officeart/2005/8/layout/hierarchy2"/>
    <dgm:cxn modelId="{010C2AAD-F1C7-43CF-97A9-D655F0EF6627}" type="presParOf" srcId="{10F2DEFC-2EDD-42C1-B79A-30019BCC6621}" destId="{B352E763-968F-498F-AEC7-3C9F66C6F9CE}" srcOrd="0" destOrd="0" presId="urn:microsoft.com/office/officeart/2005/8/layout/hierarchy2"/>
    <dgm:cxn modelId="{6E081738-CAF1-480A-9F48-5F6B67F910A3}" type="presParOf" srcId="{10F2DEFC-2EDD-42C1-B79A-30019BCC6621}" destId="{263D3D56-59C0-4A49-BB01-E8FD7CF31798}" srcOrd="1" destOrd="0" presId="urn:microsoft.com/office/officeart/2005/8/layout/hierarchy2"/>
    <dgm:cxn modelId="{1800E3A7-D009-4752-8F14-D562705135BF}" type="presParOf" srcId="{263D3D56-59C0-4A49-BB01-E8FD7CF31798}" destId="{08B71476-29FE-46AC-A2A8-E2A1A77682EA}" srcOrd="0" destOrd="0" presId="urn:microsoft.com/office/officeart/2005/8/layout/hierarchy2"/>
    <dgm:cxn modelId="{2D5F4F99-ED8A-4AFE-8A16-A3AEE86AB643}" type="presParOf" srcId="{08B71476-29FE-46AC-A2A8-E2A1A77682EA}" destId="{CF2DFFD6-FCFF-4CAA-B476-54ADAABB9598}" srcOrd="0" destOrd="0" presId="urn:microsoft.com/office/officeart/2005/8/layout/hierarchy2"/>
    <dgm:cxn modelId="{54C74AA5-0E20-48A7-BA08-C0F2D9078285}" type="presParOf" srcId="{263D3D56-59C0-4A49-BB01-E8FD7CF31798}" destId="{4BE6930C-49E4-411F-B8CB-8F0A85353F89}" srcOrd="1" destOrd="0" presId="urn:microsoft.com/office/officeart/2005/8/layout/hierarchy2"/>
    <dgm:cxn modelId="{165EB0B4-1FA9-4194-8AA7-9120360DBA2F}" type="presParOf" srcId="{4BE6930C-49E4-411F-B8CB-8F0A85353F89}" destId="{36C60397-06FC-477E-94D2-50F98CE52F56}" srcOrd="0" destOrd="0" presId="urn:microsoft.com/office/officeart/2005/8/layout/hierarchy2"/>
    <dgm:cxn modelId="{5C434CF8-7391-4A0A-9644-FFFB468326E9}" type="presParOf" srcId="{4BE6930C-49E4-411F-B8CB-8F0A85353F89}" destId="{8D3F66F4-C29B-4809-BD19-AE5A46B2F7B0}" srcOrd="1" destOrd="0" presId="urn:microsoft.com/office/officeart/2005/8/layout/hierarchy2"/>
    <dgm:cxn modelId="{79CAC6B8-628C-4F85-925D-7CF1554D316E}" type="presParOf" srcId="{263D3D56-59C0-4A49-BB01-E8FD7CF31798}" destId="{CDD8CD97-2B0D-42CB-84D8-E51667177289}" srcOrd="2" destOrd="0" presId="urn:microsoft.com/office/officeart/2005/8/layout/hierarchy2"/>
    <dgm:cxn modelId="{BA145E0C-0588-4855-90E5-E1DC2EBADC6B}" type="presParOf" srcId="{CDD8CD97-2B0D-42CB-84D8-E51667177289}" destId="{1E3DBF5B-A6A8-4E19-842D-3D0DE64E2E14}" srcOrd="0" destOrd="0" presId="urn:microsoft.com/office/officeart/2005/8/layout/hierarchy2"/>
    <dgm:cxn modelId="{16658925-8C07-43B8-9627-F93209A02ACE}" type="presParOf" srcId="{263D3D56-59C0-4A49-BB01-E8FD7CF31798}" destId="{73BF7D83-389A-49E8-A410-DB4206826F57}" srcOrd="3" destOrd="0" presId="urn:microsoft.com/office/officeart/2005/8/layout/hierarchy2"/>
    <dgm:cxn modelId="{A8351321-D3B5-4D73-BC83-AEFA778CBCEB}" type="presParOf" srcId="{73BF7D83-389A-49E8-A410-DB4206826F57}" destId="{E9B7F4C5-8057-4AE3-B426-960477646369}" srcOrd="0" destOrd="0" presId="urn:microsoft.com/office/officeart/2005/8/layout/hierarchy2"/>
    <dgm:cxn modelId="{2003628D-A187-4290-9F30-1D96463F3B72}" type="presParOf" srcId="{73BF7D83-389A-49E8-A410-DB4206826F57}" destId="{4BA63836-7DFC-4181-B200-7C41A7EC1862}" srcOrd="1" destOrd="0" presId="urn:microsoft.com/office/officeart/2005/8/layout/hierarchy2"/>
    <dgm:cxn modelId="{81D6FE0E-2C54-4132-8B82-09A7A6817D65}" type="presParOf" srcId="{4BA63836-7DFC-4181-B200-7C41A7EC1862}" destId="{1203CDC5-0C40-4BA6-919D-0648AB7CC0F7}" srcOrd="0" destOrd="0" presId="urn:microsoft.com/office/officeart/2005/8/layout/hierarchy2"/>
    <dgm:cxn modelId="{96196D4F-B881-4A10-9442-4ACD2DB9CD03}" type="presParOf" srcId="{1203CDC5-0C40-4BA6-919D-0648AB7CC0F7}" destId="{2FFEA4FA-E552-4D91-9FA9-413035160804}" srcOrd="0" destOrd="0" presId="urn:microsoft.com/office/officeart/2005/8/layout/hierarchy2"/>
    <dgm:cxn modelId="{88D7F64D-67EE-4C5E-B981-D4B886F9875D}" type="presParOf" srcId="{4BA63836-7DFC-4181-B200-7C41A7EC1862}" destId="{E5FBDDC9-6458-4005-8137-5BE525F15114}" srcOrd="1" destOrd="0" presId="urn:microsoft.com/office/officeart/2005/8/layout/hierarchy2"/>
    <dgm:cxn modelId="{D2F32122-CFFA-44F9-87DD-5E2B1333CD2E}" type="presParOf" srcId="{E5FBDDC9-6458-4005-8137-5BE525F15114}" destId="{010CDEAF-7C21-49B7-92B7-EB582ECCA476}" srcOrd="0" destOrd="0" presId="urn:microsoft.com/office/officeart/2005/8/layout/hierarchy2"/>
    <dgm:cxn modelId="{7CB32CB5-34FB-4DE6-93FB-BD709BB2D15D}" type="presParOf" srcId="{E5FBDDC9-6458-4005-8137-5BE525F15114}" destId="{1D76AF6F-F50F-4E80-B111-EA3BA4613930}" srcOrd="1" destOrd="0" presId="urn:microsoft.com/office/officeart/2005/8/layout/hierarchy2"/>
    <dgm:cxn modelId="{8190F3EB-2E69-45C4-84F8-AEC09C4D4A71}" type="presParOf" srcId="{4BA63836-7DFC-4181-B200-7C41A7EC1862}" destId="{B43D0038-045E-482D-9D84-E1493E9E5C00}" srcOrd="2" destOrd="0" presId="urn:microsoft.com/office/officeart/2005/8/layout/hierarchy2"/>
    <dgm:cxn modelId="{7D15A388-EDE1-4718-8963-AD13E81DFB7D}" type="presParOf" srcId="{B43D0038-045E-482D-9D84-E1493E9E5C00}" destId="{BE1C28E0-91D3-4904-8B82-FCAC2CDB09B2}" srcOrd="0" destOrd="0" presId="urn:microsoft.com/office/officeart/2005/8/layout/hierarchy2"/>
    <dgm:cxn modelId="{5D5029D3-3DED-4482-9F50-79CFBEA1A6BE}" type="presParOf" srcId="{4BA63836-7DFC-4181-B200-7C41A7EC1862}" destId="{A4D377C0-3530-442F-9919-154BD97FAB60}" srcOrd="3" destOrd="0" presId="urn:microsoft.com/office/officeart/2005/8/layout/hierarchy2"/>
    <dgm:cxn modelId="{2461DCEA-CB65-42E9-9E64-931B8873FCEF}" type="presParOf" srcId="{A4D377C0-3530-442F-9919-154BD97FAB60}" destId="{E1573A58-B2BE-4635-A56C-96C2B359031F}" srcOrd="0" destOrd="0" presId="urn:microsoft.com/office/officeart/2005/8/layout/hierarchy2"/>
    <dgm:cxn modelId="{D21A82BB-02E6-4095-B0BE-B60A64CE2093}" type="presParOf" srcId="{A4D377C0-3530-442F-9919-154BD97FAB60}" destId="{A57F3192-04E9-45DB-A68F-D4A2437A2133}" srcOrd="1" destOrd="0" presId="urn:microsoft.com/office/officeart/2005/8/layout/hierarchy2"/>
    <dgm:cxn modelId="{455020F6-BD9B-4205-9F52-7CDE4FA0CEE9}" type="presParOf" srcId="{A57F3192-04E9-45DB-A68F-D4A2437A2133}" destId="{AA94A535-9A76-4340-9DAA-2C7F2211ABC7}" srcOrd="0" destOrd="0" presId="urn:microsoft.com/office/officeart/2005/8/layout/hierarchy2"/>
    <dgm:cxn modelId="{9177F5F4-36DA-4576-9725-8473E400FA17}" type="presParOf" srcId="{AA94A535-9A76-4340-9DAA-2C7F2211ABC7}" destId="{0F3862B0-04D2-4A83-A853-20F0A7D47EA1}" srcOrd="0" destOrd="0" presId="urn:microsoft.com/office/officeart/2005/8/layout/hierarchy2"/>
    <dgm:cxn modelId="{0C5DDEFE-4A90-4EFE-B343-2E5A11609A0B}" type="presParOf" srcId="{A57F3192-04E9-45DB-A68F-D4A2437A2133}" destId="{3F8DF846-91AB-4BA3-A743-F8149A946927}" srcOrd="1" destOrd="0" presId="urn:microsoft.com/office/officeart/2005/8/layout/hierarchy2"/>
    <dgm:cxn modelId="{2B8FDABC-9F04-4B2B-8359-CCC49EDA9EE7}" type="presParOf" srcId="{3F8DF846-91AB-4BA3-A743-F8149A946927}" destId="{4ACEE1D7-29CA-488B-AF32-3DEDC6C90566}" srcOrd="0" destOrd="0" presId="urn:microsoft.com/office/officeart/2005/8/layout/hierarchy2"/>
    <dgm:cxn modelId="{4D882144-C1F3-4C80-B966-D1B4280F710B}" type="presParOf" srcId="{3F8DF846-91AB-4BA3-A743-F8149A946927}" destId="{BA2C68AA-DB8B-4DAD-9495-595B7ECABB9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5694A1-D390-448E-941C-3AF404FFF74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7C484C58-D27D-4CEB-A0ED-CD6E722457C8}">
      <dgm:prSet phldrT="[Text]"/>
      <dgm:spPr/>
      <dgm:t>
        <a:bodyPr/>
        <a:lstStyle/>
        <a:p>
          <a:r>
            <a:rPr lang="en-GB"/>
            <a:t>Patient 1 arrives 8.45</a:t>
          </a:r>
        </a:p>
      </dgm:t>
    </dgm:pt>
    <dgm:pt modelId="{BA020F38-4A7C-4B88-A93E-985F7E627460}" type="parTrans" cxnId="{8966B838-D1A7-4B21-AEA7-B73F52404309}">
      <dgm:prSet/>
      <dgm:spPr/>
      <dgm:t>
        <a:bodyPr/>
        <a:lstStyle/>
        <a:p>
          <a:endParaRPr lang="en-GB"/>
        </a:p>
      </dgm:t>
    </dgm:pt>
    <dgm:pt modelId="{49E9A196-9B21-45E9-B6AF-71C37AF75D34}" type="sibTrans" cxnId="{8966B838-D1A7-4B21-AEA7-B73F52404309}">
      <dgm:prSet/>
      <dgm:spPr/>
      <dgm:t>
        <a:bodyPr/>
        <a:lstStyle/>
        <a:p>
          <a:endParaRPr lang="en-GB"/>
        </a:p>
      </dgm:t>
    </dgm:pt>
    <dgm:pt modelId="{8EFB91B7-6730-4231-9D11-9CCF6566240C}">
      <dgm:prSet phldrT="[Text]"/>
      <dgm:spPr/>
      <dgm:t>
        <a:bodyPr/>
        <a:lstStyle/>
        <a:p>
          <a:r>
            <a:rPr lang="en-GB"/>
            <a:t>patient 1 departs 9.45</a:t>
          </a:r>
        </a:p>
      </dgm:t>
    </dgm:pt>
    <dgm:pt modelId="{77CFD78A-790B-4BCC-BC9A-CADF9B385AEF}" type="parTrans" cxnId="{F8F74300-2A96-444B-8916-8FB143FCE525}">
      <dgm:prSet/>
      <dgm:spPr/>
      <dgm:t>
        <a:bodyPr/>
        <a:lstStyle/>
        <a:p>
          <a:endParaRPr lang="en-GB"/>
        </a:p>
      </dgm:t>
    </dgm:pt>
    <dgm:pt modelId="{09DFF978-830F-47A9-ACF2-E9CEA2359478}" type="sibTrans" cxnId="{F8F74300-2A96-444B-8916-8FB143FCE525}">
      <dgm:prSet/>
      <dgm:spPr/>
      <dgm:t>
        <a:bodyPr/>
        <a:lstStyle/>
        <a:p>
          <a:endParaRPr lang="en-GB"/>
        </a:p>
      </dgm:t>
    </dgm:pt>
    <dgm:pt modelId="{6BE7EC18-09F7-46AB-89CE-926D3FA8F193}">
      <dgm:prSet phldrT="[Text]"/>
      <dgm:spPr/>
      <dgm:t>
        <a:bodyPr/>
        <a:lstStyle/>
        <a:p>
          <a:r>
            <a:rPr lang="en-GB"/>
            <a:t>patient 2 arrives 9.30</a:t>
          </a:r>
        </a:p>
      </dgm:t>
    </dgm:pt>
    <dgm:pt modelId="{D3FAB763-3CBB-4CF0-BCA2-4D3710AF7804}" type="parTrans" cxnId="{AC217BB2-1D31-4070-9FAF-6F2CF41A59B3}">
      <dgm:prSet/>
      <dgm:spPr/>
      <dgm:t>
        <a:bodyPr/>
        <a:lstStyle/>
        <a:p>
          <a:endParaRPr lang="en-GB"/>
        </a:p>
      </dgm:t>
    </dgm:pt>
    <dgm:pt modelId="{B049F183-F11D-4659-86A8-26D7C92FF30B}" type="sibTrans" cxnId="{AC217BB2-1D31-4070-9FAF-6F2CF41A59B3}">
      <dgm:prSet/>
      <dgm:spPr/>
      <dgm:t>
        <a:bodyPr/>
        <a:lstStyle/>
        <a:p>
          <a:endParaRPr lang="en-GB"/>
        </a:p>
      </dgm:t>
    </dgm:pt>
    <dgm:pt modelId="{7A672303-66BA-4AB3-817B-9C296128657D}">
      <dgm:prSet phldrT="[Text]"/>
      <dgm:spPr/>
      <dgm:t>
        <a:bodyPr/>
        <a:lstStyle/>
        <a:p>
          <a:r>
            <a:rPr lang="en-GB"/>
            <a:t>patient 2 departs 10.30</a:t>
          </a:r>
        </a:p>
      </dgm:t>
    </dgm:pt>
    <dgm:pt modelId="{88464E32-3577-4094-8802-3F2B8B502DD1}" type="parTrans" cxnId="{79511EB5-3FC2-4ED4-8632-25F7B7F52B91}">
      <dgm:prSet/>
      <dgm:spPr/>
      <dgm:t>
        <a:bodyPr/>
        <a:lstStyle/>
        <a:p>
          <a:endParaRPr lang="en-GB"/>
        </a:p>
      </dgm:t>
    </dgm:pt>
    <dgm:pt modelId="{4E6AC5A6-E4AC-4C9D-B90A-FBE3A8903E8F}" type="sibTrans" cxnId="{79511EB5-3FC2-4ED4-8632-25F7B7F52B91}">
      <dgm:prSet/>
      <dgm:spPr/>
      <dgm:t>
        <a:bodyPr/>
        <a:lstStyle/>
        <a:p>
          <a:endParaRPr lang="en-GB"/>
        </a:p>
      </dgm:t>
    </dgm:pt>
    <dgm:pt modelId="{1CF3FBEA-3A50-4EC1-9B41-CD996FA0F910}">
      <dgm:prSet/>
      <dgm:spPr/>
      <dgm:t>
        <a:bodyPr/>
        <a:lstStyle/>
        <a:p>
          <a:r>
            <a:rPr lang="en-GB"/>
            <a:t>patient 3 arrives 10</a:t>
          </a:r>
        </a:p>
      </dgm:t>
    </dgm:pt>
    <dgm:pt modelId="{53D94FC7-30E6-44CE-9525-16069C89FD3B}" type="parTrans" cxnId="{13FD54AF-F8B0-49C8-8359-27BFE6DCEA0F}">
      <dgm:prSet/>
      <dgm:spPr/>
      <dgm:t>
        <a:bodyPr/>
        <a:lstStyle/>
        <a:p>
          <a:endParaRPr lang="en-GB"/>
        </a:p>
      </dgm:t>
    </dgm:pt>
    <dgm:pt modelId="{F965F625-120C-4B9B-88C2-1C2A33503BB4}" type="sibTrans" cxnId="{13FD54AF-F8B0-49C8-8359-27BFE6DCEA0F}">
      <dgm:prSet/>
      <dgm:spPr/>
      <dgm:t>
        <a:bodyPr/>
        <a:lstStyle/>
        <a:p>
          <a:endParaRPr lang="en-GB"/>
        </a:p>
      </dgm:t>
    </dgm:pt>
    <dgm:pt modelId="{C06BFFCA-56D1-46A8-B0EF-BC0461B6DE6D}">
      <dgm:prSet/>
      <dgm:spPr/>
      <dgm:t>
        <a:bodyPr/>
        <a:lstStyle/>
        <a:p>
          <a:r>
            <a:rPr lang="en-GB"/>
            <a:t>patient 3 departs 11</a:t>
          </a:r>
        </a:p>
      </dgm:t>
    </dgm:pt>
    <dgm:pt modelId="{EF990931-55F2-41D2-AED0-A9DCADEB10CC}" type="parTrans" cxnId="{A76B608C-D00F-428D-9C8F-FDCCEEF02753}">
      <dgm:prSet/>
      <dgm:spPr/>
      <dgm:t>
        <a:bodyPr/>
        <a:lstStyle/>
        <a:p>
          <a:endParaRPr lang="en-GB"/>
        </a:p>
      </dgm:t>
    </dgm:pt>
    <dgm:pt modelId="{7866C1D1-5EAC-4EAC-B0AA-18416E0C5773}" type="sibTrans" cxnId="{A76B608C-D00F-428D-9C8F-FDCCEEF02753}">
      <dgm:prSet/>
      <dgm:spPr/>
      <dgm:t>
        <a:bodyPr/>
        <a:lstStyle/>
        <a:p>
          <a:endParaRPr lang="en-GB"/>
        </a:p>
      </dgm:t>
    </dgm:pt>
    <dgm:pt modelId="{11A6C754-81C7-4263-9FA5-14C47D75FC06}">
      <dgm:prSet/>
      <dgm:spPr/>
      <dgm:t>
        <a:bodyPr/>
        <a:lstStyle/>
        <a:p>
          <a:r>
            <a:rPr lang="en-GB"/>
            <a:t>patient 4 arrives 10.45</a:t>
          </a:r>
        </a:p>
      </dgm:t>
    </dgm:pt>
    <dgm:pt modelId="{0A47C08C-141E-42A8-990D-916111C80E29}" type="parTrans" cxnId="{196832FC-A036-48E6-B32F-D0874D5B5BEA}">
      <dgm:prSet/>
      <dgm:spPr/>
      <dgm:t>
        <a:bodyPr/>
        <a:lstStyle/>
        <a:p>
          <a:endParaRPr lang="en-GB"/>
        </a:p>
      </dgm:t>
    </dgm:pt>
    <dgm:pt modelId="{91D7E069-6B6F-4DA3-A0FE-D82A566ED654}" type="sibTrans" cxnId="{196832FC-A036-48E6-B32F-D0874D5B5BEA}">
      <dgm:prSet/>
      <dgm:spPr/>
      <dgm:t>
        <a:bodyPr/>
        <a:lstStyle/>
        <a:p>
          <a:endParaRPr lang="en-GB"/>
        </a:p>
      </dgm:t>
    </dgm:pt>
    <dgm:pt modelId="{EA45F57E-E22D-4C5D-8E29-76A96AF0F55A}">
      <dgm:prSet/>
      <dgm:spPr/>
      <dgm:t>
        <a:bodyPr/>
        <a:lstStyle/>
        <a:p>
          <a:r>
            <a:rPr lang="en-GB"/>
            <a:t>patient 4 departs 11.45</a:t>
          </a:r>
        </a:p>
      </dgm:t>
    </dgm:pt>
    <dgm:pt modelId="{B79737DA-992F-410A-941F-6FBD67832764}" type="parTrans" cxnId="{649DEE41-C9EF-4204-B766-0381C79AADA9}">
      <dgm:prSet/>
      <dgm:spPr/>
      <dgm:t>
        <a:bodyPr/>
        <a:lstStyle/>
        <a:p>
          <a:endParaRPr lang="en-GB"/>
        </a:p>
      </dgm:t>
    </dgm:pt>
    <dgm:pt modelId="{B32EAC85-60EC-4F7F-98A9-C7BCDD0E9642}" type="sibTrans" cxnId="{649DEE41-C9EF-4204-B766-0381C79AADA9}">
      <dgm:prSet/>
      <dgm:spPr/>
      <dgm:t>
        <a:bodyPr/>
        <a:lstStyle/>
        <a:p>
          <a:endParaRPr lang="en-GB"/>
        </a:p>
      </dgm:t>
    </dgm:pt>
    <dgm:pt modelId="{7C785DC8-5A7A-4A9A-9887-00149155D44D}">
      <dgm:prSet/>
      <dgm:spPr/>
      <dgm:t>
        <a:bodyPr/>
        <a:lstStyle/>
        <a:p>
          <a:r>
            <a:rPr lang="en-GB"/>
            <a:t>patient 5 arrives 11.30</a:t>
          </a:r>
        </a:p>
      </dgm:t>
    </dgm:pt>
    <dgm:pt modelId="{B93F886D-0571-4F07-8557-BF185F8CB62A}" type="parTrans" cxnId="{FBA4969F-FF03-4865-AF81-E61BC9CBDC67}">
      <dgm:prSet/>
      <dgm:spPr/>
      <dgm:t>
        <a:bodyPr/>
        <a:lstStyle/>
        <a:p>
          <a:endParaRPr lang="en-GB"/>
        </a:p>
      </dgm:t>
    </dgm:pt>
    <dgm:pt modelId="{BF8BCF11-C1FA-4C71-BE91-16A27A6E367C}" type="sibTrans" cxnId="{FBA4969F-FF03-4865-AF81-E61BC9CBDC67}">
      <dgm:prSet/>
      <dgm:spPr/>
      <dgm:t>
        <a:bodyPr/>
        <a:lstStyle/>
        <a:p>
          <a:endParaRPr lang="en-GB"/>
        </a:p>
      </dgm:t>
    </dgm:pt>
    <dgm:pt modelId="{33C7CA96-E4F4-48E5-AB68-9B8254027656}">
      <dgm:prSet/>
      <dgm:spPr/>
      <dgm:t>
        <a:bodyPr/>
        <a:lstStyle/>
        <a:p>
          <a:r>
            <a:rPr lang="en-GB"/>
            <a:t>patient 5 departs 12.30</a:t>
          </a:r>
        </a:p>
      </dgm:t>
    </dgm:pt>
    <dgm:pt modelId="{F2727348-2385-4672-9554-D6EC9DBBEF8D}" type="parTrans" cxnId="{FA89E391-CF75-4F69-B540-A576CE1C8ED8}">
      <dgm:prSet/>
      <dgm:spPr/>
      <dgm:t>
        <a:bodyPr/>
        <a:lstStyle/>
        <a:p>
          <a:endParaRPr lang="en-GB"/>
        </a:p>
      </dgm:t>
    </dgm:pt>
    <dgm:pt modelId="{B12C857A-49D9-44B3-AE81-43F4EC0FE40B}" type="sibTrans" cxnId="{FA89E391-CF75-4F69-B540-A576CE1C8ED8}">
      <dgm:prSet/>
      <dgm:spPr/>
      <dgm:t>
        <a:bodyPr/>
        <a:lstStyle/>
        <a:p>
          <a:endParaRPr lang="en-GB"/>
        </a:p>
      </dgm:t>
    </dgm:pt>
    <dgm:pt modelId="{522F6C2B-5315-4515-815D-717B73F832DE}">
      <dgm:prSet/>
      <dgm:spPr/>
      <dgm:t>
        <a:bodyPr/>
        <a:lstStyle/>
        <a:p>
          <a:r>
            <a:rPr lang="en-GB"/>
            <a:t>Theatre 2</a:t>
          </a:r>
        </a:p>
      </dgm:t>
    </dgm:pt>
    <dgm:pt modelId="{669C60EE-F994-439A-8C28-B3403AD7C30B}" type="parTrans" cxnId="{379F690D-E7CA-46BF-A889-2BD601C9C117}">
      <dgm:prSet/>
      <dgm:spPr/>
      <dgm:t>
        <a:bodyPr/>
        <a:lstStyle/>
        <a:p>
          <a:endParaRPr lang="en-GB"/>
        </a:p>
      </dgm:t>
    </dgm:pt>
    <dgm:pt modelId="{DCACBC0D-9EBE-4ADF-90C9-59599AA5633E}" type="sibTrans" cxnId="{379F690D-E7CA-46BF-A889-2BD601C9C117}">
      <dgm:prSet/>
      <dgm:spPr/>
      <dgm:t>
        <a:bodyPr/>
        <a:lstStyle/>
        <a:p>
          <a:endParaRPr lang="en-GB"/>
        </a:p>
      </dgm:t>
    </dgm:pt>
    <dgm:pt modelId="{1A2943A9-C1A4-402C-A553-EEE1FC9A6404}" type="pres">
      <dgm:prSet presAssocID="{775694A1-D390-448E-941C-3AF404FFF747}" presName="diagram" presStyleCnt="0">
        <dgm:presLayoutVars>
          <dgm:chPref val="1"/>
          <dgm:dir/>
          <dgm:animOne val="branch"/>
          <dgm:animLvl val="lvl"/>
          <dgm:resizeHandles val="exact"/>
        </dgm:presLayoutVars>
      </dgm:prSet>
      <dgm:spPr/>
    </dgm:pt>
    <dgm:pt modelId="{62CEB63A-33D3-4BE1-A0F2-FBDB3AA3A6A4}" type="pres">
      <dgm:prSet presAssocID="{522F6C2B-5315-4515-815D-717B73F832DE}" presName="root1" presStyleCnt="0"/>
      <dgm:spPr/>
    </dgm:pt>
    <dgm:pt modelId="{45993ADA-15C0-42D3-9E07-3F658224C88D}" type="pres">
      <dgm:prSet presAssocID="{522F6C2B-5315-4515-815D-717B73F832DE}" presName="LevelOneTextNode" presStyleLbl="node0" presStyleIdx="0" presStyleCnt="2" custLinFactNeighborX="-55919" custLinFactNeighborY="-1603">
        <dgm:presLayoutVars>
          <dgm:chPref val="3"/>
        </dgm:presLayoutVars>
      </dgm:prSet>
      <dgm:spPr/>
    </dgm:pt>
    <dgm:pt modelId="{B06329B1-E446-4638-8AA3-C659B6A48F08}" type="pres">
      <dgm:prSet presAssocID="{522F6C2B-5315-4515-815D-717B73F832DE}" presName="level2hierChild" presStyleCnt="0"/>
      <dgm:spPr/>
    </dgm:pt>
    <dgm:pt modelId="{6C8583A9-C60A-4FB2-99CB-BBDF4A6AED23}" type="pres">
      <dgm:prSet presAssocID="{7C484C58-D27D-4CEB-A0ED-CD6E722457C8}" presName="root1" presStyleCnt="0"/>
      <dgm:spPr/>
    </dgm:pt>
    <dgm:pt modelId="{E4FB9881-D168-452D-AA84-FCFE7EAFE63A}" type="pres">
      <dgm:prSet presAssocID="{7C484C58-D27D-4CEB-A0ED-CD6E722457C8}" presName="LevelOneTextNode" presStyleLbl="node0" presStyleIdx="1" presStyleCnt="2">
        <dgm:presLayoutVars>
          <dgm:chPref val="3"/>
        </dgm:presLayoutVars>
      </dgm:prSet>
      <dgm:spPr/>
    </dgm:pt>
    <dgm:pt modelId="{567C8CA8-DA82-4809-94A3-49700297914F}" type="pres">
      <dgm:prSet presAssocID="{7C484C58-D27D-4CEB-A0ED-CD6E722457C8}" presName="level2hierChild" presStyleCnt="0"/>
      <dgm:spPr/>
    </dgm:pt>
    <dgm:pt modelId="{1953AF49-24AF-450B-994D-9F747E722893}" type="pres">
      <dgm:prSet presAssocID="{77CFD78A-790B-4BCC-BC9A-CADF9B385AEF}" presName="conn2-1" presStyleLbl="parChTrans1D2" presStyleIdx="0" presStyleCnt="2"/>
      <dgm:spPr/>
    </dgm:pt>
    <dgm:pt modelId="{B6EDE030-A473-4DC6-BDEA-58554379EB60}" type="pres">
      <dgm:prSet presAssocID="{77CFD78A-790B-4BCC-BC9A-CADF9B385AEF}" presName="connTx" presStyleLbl="parChTrans1D2" presStyleIdx="0" presStyleCnt="2"/>
      <dgm:spPr/>
    </dgm:pt>
    <dgm:pt modelId="{9351FB1F-775F-49B5-B96A-D54433E58381}" type="pres">
      <dgm:prSet presAssocID="{8EFB91B7-6730-4231-9D11-9CCF6566240C}" presName="root2" presStyleCnt="0"/>
      <dgm:spPr/>
    </dgm:pt>
    <dgm:pt modelId="{CA0F4E88-C0FA-4438-966C-43AE41BCD9C9}" type="pres">
      <dgm:prSet presAssocID="{8EFB91B7-6730-4231-9D11-9CCF6566240C}" presName="LevelTwoTextNode" presStyleLbl="node2" presStyleIdx="0" presStyleCnt="2">
        <dgm:presLayoutVars>
          <dgm:chPref val="3"/>
        </dgm:presLayoutVars>
      </dgm:prSet>
      <dgm:spPr/>
    </dgm:pt>
    <dgm:pt modelId="{5CA7D047-2B57-4EBF-89F8-3ABA97292FFD}" type="pres">
      <dgm:prSet presAssocID="{8EFB91B7-6730-4231-9D11-9CCF6566240C}" presName="level3hierChild" presStyleCnt="0"/>
      <dgm:spPr/>
    </dgm:pt>
    <dgm:pt modelId="{20D6EE12-B035-49FB-A79E-0B58337DC07B}" type="pres">
      <dgm:prSet presAssocID="{D3FAB763-3CBB-4CF0-BCA2-4D3710AF7804}" presName="conn2-1" presStyleLbl="parChTrans1D2" presStyleIdx="1" presStyleCnt="2"/>
      <dgm:spPr/>
    </dgm:pt>
    <dgm:pt modelId="{62C36FD6-9AD7-48BB-8BE4-5B0F0306B819}" type="pres">
      <dgm:prSet presAssocID="{D3FAB763-3CBB-4CF0-BCA2-4D3710AF7804}" presName="connTx" presStyleLbl="parChTrans1D2" presStyleIdx="1" presStyleCnt="2"/>
      <dgm:spPr/>
    </dgm:pt>
    <dgm:pt modelId="{938A51B4-84A3-47AD-B9DE-ED195F6360B5}" type="pres">
      <dgm:prSet presAssocID="{6BE7EC18-09F7-46AB-89CE-926D3FA8F193}" presName="root2" presStyleCnt="0"/>
      <dgm:spPr/>
    </dgm:pt>
    <dgm:pt modelId="{4A1503E6-DE72-4A88-9CE6-D33A5D362028}" type="pres">
      <dgm:prSet presAssocID="{6BE7EC18-09F7-46AB-89CE-926D3FA8F193}" presName="LevelTwoTextNode" presStyleLbl="node2" presStyleIdx="1" presStyleCnt="2">
        <dgm:presLayoutVars>
          <dgm:chPref val="3"/>
        </dgm:presLayoutVars>
      </dgm:prSet>
      <dgm:spPr/>
    </dgm:pt>
    <dgm:pt modelId="{CBA6877F-565A-4227-86A8-440F47C055C7}" type="pres">
      <dgm:prSet presAssocID="{6BE7EC18-09F7-46AB-89CE-926D3FA8F193}" presName="level3hierChild" presStyleCnt="0"/>
      <dgm:spPr/>
    </dgm:pt>
    <dgm:pt modelId="{F7366242-1640-4DA6-B31D-D98A253CB4FC}" type="pres">
      <dgm:prSet presAssocID="{88464E32-3577-4094-8802-3F2B8B502DD1}" presName="conn2-1" presStyleLbl="parChTrans1D3" presStyleIdx="0" presStyleCnt="2"/>
      <dgm:spPr/>
    </dgm:pt>
    <dgm:pt modelId="{984232B8-3CC3-4395-97D6-A8FDA4762FD6}" type="pres">
      <dgm:prSet presAssocID="{88464E32-3577-4094-8802-3F2B8B502DD1}" presName="connTx" presStyleLbl="parChTrans1D3" presStyleIdx="0" presStyleCnt="2"/>
      <dgm:spPr/>
    </dgm:pt>
    <dgm:pt modelId="{2CFF1C22-45FF-4830-8670-373026589B4C}" type="pres">
      <dgm:prSet presAssocID="{7A672303-66BA-4AB3-817B-9C296128657D}" presName="root2" presStyleCnt="0"/>
      <dgm:spPr/>
    </dgm:pt>
    <dgm:pt modelId="{EE6B1558-F2ED-4446-B6BD-521E524CB664}" type="pres">
      <dgm:prSet presAssocID="{7A672303-66BA-4AB3-817B-9C296128657D}" presName="LevelTwoTextNode" presStyleLbl="node3" presStyleIdx="0" presStyleCnt="2">
        <dgm:presLayoutVars>
          <dgm:chPref val="3"/>
        </dgm:presLayoutVars>
      </dgm:prSet>
      <dgm:spPr/>
    </dgm:pt>
    <dgm:pt modelId="{EDAEB6F0-02E7-44AD-BAEA-B3D877BDF4BC}" type="pres">
      <dgm:prSet presAssocID="{7A672303-66BA-4AB3-817B-9C296128657D}" presName="level3hierChild" presStyleCnt="0"/>
      <dgm:spPr/>
    </dgm:pt>
    <dgm:pt modelId="{793A1140-5CA7-4F91-B900-4B6D99857BBD}" type="pres">
      <dgm:prSet presAssocID="{53D94FC7-30E6-44CE-9525-16069C89FD3B}" presName="conn2-1" presStyleLbl="parChTrans1D3" presStyleIdx="1" presStyleCnt="2"/>
      <dgm:spPr/>
    </dgm:pt>
    <dgm:pt modelId="{38A381A2-B50D-41CB-8FF5-D8C748E5E402}" type="pres">
      <dgm:prSet presAssocID="{53D94FC7-30E6-44CE-9525-16069C89FD3B}" presName="connTx" presStyleLbl="parChTrans1D3" presStyleIdx="1" presStyleCnt="2"/>
      <dgm:spPr/>
    </dgm:pt>
    <dgm:pt modelId="{ABD9AA2B-4FDD-413E-9FDD-7D7668DFE683}" type="pres">
      <dgm:prSet presAssocID="{1CF3FBEA-3A50-4EC1-9B41-CD996FA0F910}" presName="root2" presStyleCnt="0"/>
      <dgm:spPr/>
    </dgm:pt>
    <dgm:pt modelId="{2686AE75-F23D-4158-BE05-9EF153849752}" type="pres">
      <dgm:prSet presAssocID="{1CF3FBEA-3A50-4EC1-9B41-CD996FA0F910}" presName="LevelTwoTextNode" presStyleLbl="node3" presStyleIdx="1" presStyleCnt="2">
        <dgm:presLayoutVars>
          <dgm:chPref val="3"/>
        </dgm:presLayoutVars>
      </dgm:prSet>
      <dgm:spPr/>
    </dgm:pt>
    <dgm:pt modelId="{23E7CF88-845F-47B7-A2C8-69728744E79D}" type="pres">
      <dgm:prSet presAssocID="{1CF3FBEA-3A50-4EC1-9B41-CD996FA0F910}" presName="level3hierChild" presStyleCnt="0"/>
      <dgm:spPr/>
    </dgm:pt>
    <dgm:pt modelId="{5FCF4F8C-8B19-4924-B5D1-4DABAE70590D}" type="pres">
      <dgm:prSet presAssocID="{EF990931-55F2-41D2-AED0-A9DCADEB10CC}" presName="conn2-1" presStyleLbl="parChTrans1D4" presStyleIdx="0" presStyleCnt="5"/>
      <dgm:spPr/>
    </dgm:pt>
    <dgm:pt modelId="{E955DDE3-9453-48AF-9D65-D667230E83B3}" type="pres">
      <dgm:prSet presAssocID="{EF990931-55F2-41D2-AED0-A9DCADEB10CC}" presName="connTx" presStyleLbl="parChTrans1D4" presStyleIdx="0" presStyleCnt="5"/>
      <dgm:spPr/>
    </dgm:pt>
    <dgm:pt modelId="{EB8386F2-4C56-4901-9529-9C8DEB910EF9}" type="pres">
      <dgm:prSet presAssocID="{C06BFFCA-56D1-46A8-B0EF-BC0461B6DE6D}" presName="root2" presStyleCnt="0"/>
      <dgm:spPr/>
    </dgm:pt>
    <dgm:pt modelId="{B239844E-AF0F-48F2-8ECD-C5E5241926E9}" type="pres">
      <dgm:prSet presAssocID="{C06BFFCA-56D1-46A8-B0EF-BC0461B6DE6D}" presName="LevelTwoTextNode" presStyleLbl="node4" presStyleIdx="0" presStyleCnt="5">
        <dgm:presLayoutVars>
          <dgm:chPref val="3"/>
        </dgm:presLayoutVars>
      </dgm:prSet>
      <dgm:spPr/>
    </dgm:pt>
    <dgm:pt modelId="{599B1389-1E83-460A-BEA2-595D6D09B434}" type="pres">
      <dgm:prSet presAssocID="{C06BFFCA-56D1-46A8-B0EF-BC0461B6DE6D}" presName="level3hierChild" presStyleCnt="0"/>
      <dgm:spPr/>
    </dgm:pt>
    <dgm:pt modelId="{FE361586-77FF-4FFC-8E97-C64832F2FD38}" type="pres">
      <dgm:prSet presAssocID="{0A47C08C-141E-42A8-990D-916111C80E29}" presName="conn2-1" presStyleLbl="parChTrans1D4" presStyleIdx="1" presStyleCnt="5"/>
      <dgm:spPr/>
    </dgm:pt>
    <dgm:pt modelId="{48ED5361-0ECF-45A6-B3E6-7261F065D7AB}" type="pres">
      <dgm:prSet presAssocID="{0A47C08C-141E-42A8-990D-916111C80E29}" presName="connTx" presStyleLbl="parChTrans1D4" presStyleIdx="1" presStyleCnt="5"/>
      <dgm:spPr/>
    </dgm:pt>
    <dgm:pt modelId="{60A0EBB4-ECBB-4F0B-9392-3E50D4C80220}" type="pres">
      <dgm:prSet presAssocID="{11A6C754-81C7-4263-9FA5-14C47D75FC06}" presName="root2" presStyleCnt="0"/>
      <dgm:spPr/>
    </dgm:pt>
    <dgm:pt modelId="{E1041FA1-22AF-44D5-A5F4-C34B32D46C33}" type="pres">
      <dgm:prSet presAssocID="{11A6C754-81C7-4263-9FA5-14C47D75FC06}" presName="LevelTwoTextNode" presStyleLbl="node4" presStyleIdx="1" presStyleCnt="5">
        <dgm:presLayoutVars>
          <dgm:chPref val="3"/>
        </dgm:presLayoutVars>
      </dgm:prSet>
      <dgm:spPr/>
    </dgm:pt>
    <dgm:pt modelId="{8270E610-5130-4174-85C2-917D34F87287}" type="pres">
      <dgm:prSet presAssocID="{11A6C754-81C7-4263-9FA5-14C47D75FC06}" presName="level3hierChild" presStyleCnt="0"/>
      <dgm:spPr/>
    </dgm:pt>
    <dgm:pt modelId="{FA719451-8F3E-427B-9680-31ACB91A8E08}" type="pres">
      <dgm:prSet presAssocID="{B79737DA-992F-410A-941F-6FBD67832764}" presName="conn2-1" presStyleLbl="parChTrans1D4" presStyleIdx="2" presStyleCnt="5"/>
      <dgm:spPr/>
    </dgm:pt>
    <dgm:pt modelId="{8A2B30E2-22F2-4E53-9B26-13F30FD0D48F}" type="pres">
      <dgm:prSet presAssocID="{B79737DA-992F-410A-941F-6FBD67832764}" presName="connTx" presStyleLbl="parChTrans1D4" presStyleIdx="2" presStyleCnt="5"/>
      <dgm:spPr/>
    </dgm:pt>
    <dgm:pt modelId="{069AF4CE-7B54-4282-8F20-37E36F6AEE00}" type="pres">
      <dgm:prSet presAssocID="{EA45F57E-E22D-4C5D-8E29-76A96AF0F55A}" presName="root2" presStyleCnt="0"/>
      <dgm:spPr/>
    </dgm:pt>
    <dgm:pt modelId="{2FFA82FD-9CC9-459F-98B4-FE1D5715E8F8}" type="pres">
      <dgm:prSet presAssocID="{EA45F57E-E22D-4C5D-8E29-76A96AF0F55A}" presName="LevelTwoTextNode" presStyleLbl="node4" presStyleIdx="2" presStyleCnt="5">
        <dgm:presLayoutVars>
          <dgm:chPref val="3"/>
        </dgm:presLayoutVars>
      </dgm:prSet>
      <dgm:spPr/>
    </dgm:pt>
    <dgm:pt modelId="{BD1918F4-34DD-4E87-AC16-58CF5290E8D3}" type="pres">
      <dgm:prSet presAssocID="{EA45F57E-E22D-4C5D-8E29-76A96AF0F55A}" presName="level3hierChild" presStyleCnt="0"/>
      <dgm:spPr/>
    </dgm:pt>
    <dgm:pt modelId="{2F55576C-D4E0-4F4C-B7A3-EA07A027FADD}" type="pres">
      <dgm:prSet presAssocID="{B93F886D-0571-4F07-8557-BF185F8CB62A}" presName="conn2-1" presStyleLbl="parChTrans1D4" presStyleIdx="3" presStyleCnt="5"/>
      <dgm:spPr/>
    </dgm:pt>
    <dgm:pt modelId="{3E027E38-8966-4A5B-9497-989255F74A44}" type="pres">
      <dgm:prSet presAssocID="{B93F886D-0571-4F07-8557-BF185F8CB62A}" presName="connTx" presStyleLbl="parChTrans1D4" presStyleIdx="3" presStyleCnt="5"/>
      <dgm:spPr/>
    </dgm:pt>
    <dgm:pt modelId="{FA53EB7C-78FD-49B9-9036-4575A31A20EB}" type="pres">
      <dgm:prSet presAssocID="{7C785DC8-5A7A-4A9A-9887-00149155D44D}" presName="root2" presStyleCnt="0"/>
      <dgm:spPr/>
    </dgm:pt>
    <dgm:pt modelId="{724E8CEE-8045-4CE4-868A-0113C7F69220}" type="pres">
      <dgm:prSet presAssocID="{7C785DC8-5A7A-4A9A-9887-00149155D44D}" presName="LevelTwoTextNode" presStyleLbl="node4" presStyleIdx="3" presStyleCnt="5">
        <dgm:presLayoutVars>
          <dgm:chPref val="3"/>
        </dgm:presLayoutVars>
      </dgm:prSet>
      <dgm:spPr/>
    </dgm:pt>
    <dgm:pt modelId="{69F74957-8789-44D9-9314-1B54752DD5CE}" type="pres">
      <dgm:prSet presAssocID="{7C785DC8-5A7A-4A9A-9887-00149155D44D}" presName="level3hierChild" presStyleCnt="0"/>
      <dgm:spPr/>
    </dgm:pt>
    <dgm:pt modelId="{9C2B7349-1857-444A-AABA-BB1D513A4944}" type="pres">
      <dgm:prSet presAssocID="{F2727348-2385-4672-9554-D6EC9DBBEF8D}" presName="conn2-1" presStyleLbl="parChTrans1D4" presStyleIdx="4" presStyleCnt="5"/>
      <dgm:spPr/>
    </dgm:pt>
    <dgm:pt modelId="{808DA39E-8767-4EB7-9158-89BF6A2A7696}" type="pres">
      <dgm:prSet presAssocID="{F2727348-2385-4672-9554-D6EC9DBBEF8D}" presName="connTx" presStyleLbl="parChTrans1D4" presStyleIdx="4" presStyleCnt="5"/>
      <dgm:spPr/>
    </dgm:pt>
    <dgm:pt modelId="{AA85B7F9-DD00-4523-A1CB-51C27EFE5559}" type="pres">
      <dgm:prSet presAssocID="{33C7CA96-E4F4-48E5-AB68-9B8254027656}" presName="root2" presStyleCnt="0"/>
      <dgm:spPr/>
    </dgm:pt>
    <dgm:pt modelId="{82A605FA-5487-4AEC-8931-1E3E7366AC21}" type="pres">
      <dgm:prSet presAssocID="{33C7CA96-E4F4-48E5-AB68-9B8254027656}" presName="LevelTwoTextNode" presStyleLbl="node4" presStyleIdx="4" presStyleCnt="5">
        <dgm:presLayoutVars>
          <dgm:chPref val="3"/>
        </dgm:presLayoutVars>
      </dgm:prSet>
      <dgm:spPr/>
    </dgm:pt>
    <dgm:pt modelId="{AB0006AB-8107-409C-8BA1-94E6F6986C12}" type="pres">
      <dgm:prSet presAssocID="{33C7CA96-E4F4-48E5-AB68-9B8254027656}" presName="level3hierChild" presStyleCnt="0"/>
      <dgm:spPr/>
    </dgm:pt>
  </dgm:ptLst>
  <dgm:cxnLst>
    <dgm:cxn modelId="{F8F74300-2A96-444B-8916-8FB143FCE525}" srcId="{7C484C58-D27D-4CEB-A0ED-CD6E722457C8}" destId="{8EFB91B7-6730-4231-9D11-9CCF6566240C}" srcOrd="0" destOrd="0" parTransId="{77CFD78A-790B-4BCC-BC9A-CADF9B385AEF}" sibTransId="{09DFF978-830F-47A9-ACF2-E9CEA2359478}"/>
    <dgm:cxn modelId="{AE278E04-EB79-45E2-94A7-BEFA89E38649}" type="presOf" srcId="{7C484C58-D27D-4CEB-A0ED-CD6E722457C8}" destId="{E4FB9881-D168-452D-AA84-FCFE7EAFE63A}" srcOrd="0" destOrd="0" presId="urn:microsoft.com/office/officeart/2005/8/layout/hierarchy2"/>
    <dgm:cxn modelId="{379F690D-E7CA-46BF-A889-2BD601C9C117}" srcId="{775694A1-D390-448E-941C-3AF404FFF747}" destId="{522F6C2B-5315-4515-815D-717B73F832DE}" srcOrd="0" destOrd="0" parTransId="{669C60EE-F994-439A-8C28-B3403AD7C30B}" sibTransId="{DCACBC0D-9EBE-4ADF-90C9-59599AA5633E}"/>
    <dgm:cxn modelId="{51B84212-0944-4372-877D-3C8E24F5CDCF}" type="presOf" srcId="{522F6C2B-5315-4515-815D-717B73F832DE}" destId="{45993ADA-15C0-42D3-9E07-3F658224C88D}" srcOrd="0" destOrd="0" presId="urn:microsoft.com/office/officeart/2005/8/layout/hierarchy2"/>
    <dgm:cxn modelId="{18BAC714-B1BC-4205-81FB-73DC5B1AE997}" type="presOf" srcId="{7C785DC8-5A7A-4A9A-9887-00149155D44D}" destId="{724E8CEE-8045-4CE4-868A-0113C7F69220}" srcOrd="0" destOrd="0" presId="urn:microsoft.com/office/officeart/2005/8/layout/hierarchy2"/>
    <dgm:cxn modelId="{EEA5F623-C137-4108-856C-770197E3F575}" type="presOf" srcId="{F2727348-2385-4672-9554-D6EC9DBBEF8D}" destId="{9C2B7349-1857-444A-AABA-BB1D513A4944}" srcOrd="0" destOrd="0" presId="urn:microsoft.com/office/officeart/2005/8/layout/hierarchy2"/>
    <dgm:cxn modelId="{28596A2F-F339-456E-972E-A1D80BFE9C25}" type="presOf" srcId="{B79737DA-992F-410A-941F-6FBD67832764}" destId="{8A2B30E2-22F2-4E53-9B26-13F30FD0D48F}" srcOrd="1" destOrd="0" presId="urn:microsoft.com/office/officeart/2005/8/layout/hierarchy2"/>
    <dgm:cxn modelId="{0913D230-2C24-4A91-A973-2774D2F57C2C}" type="presOf" srcId="{F2727348-2385-4672-9554-D6EC9DBBEF8D}" destId="{808DA39E-8767-4EB7-9158-89BF6A2A7696}" srcOrd="1" destOrd="0" presId="urn:microsoft.com/office/officeart/2005/8/layout/hierarchy2"/>
    <dgm:cxn modelId="{8966B838-D1A7-4B21-AEA7-B73F52404309}" srcId="{775694A1-D390-448E-941C-3AF404FFF747}" destId="{7C484C58-D27D-4CEB-A0ED-CD6E722457C8}" srcOrd="1" destOrd="0" parTransId="{BA020F38-4A7C-4B88-A93E-985F7E627460}" sibTransId="{49E9A196-9B21-45E9-B6AF-71C37AF75D34}"/>
    <dgm:cxn modelId="{10FC393E-396B-4223-BB81-91C5F7619AF2}" type="presOf" srcId="{7A672303-66BA-4AB3-817B-9C296128657D}" destId="{EE6B1558-F2ED-4446-B6BD-521E524CB664}" srcOrd="0" destOrd="0" presId="urn:microsoft.com/office/officeart/2005/8/layout/hierarchy2"/>
    <dgm:cxn modelId="{70AAA25E-8193-4CBC-A913-DFEADB8C200C}" type="presOf" srcId="{EA45F57E-E22D-4C5D-8E29-76A96AF0F55A}" destId="{2FFA82FD-9CC9-459F-98B4-FE1D5715E8F8}" srcOrd="0" destOrd="0" presId="urn:microsoft.com/office/officeart/2005/8/layout/hierarchy2"/>
    <dgm:cxn modelId="{01176A5F-B943-4E58-A105-9A98BAAD44D6}" type="presOf" srcId="{6BE7EC18-09F7-46AB-89CE-926D3FA8F193}" destId="{4A1503E6-DE72-4A88-9CE6-D33A5D362028}" srcOrd="0" destOrd="0" presId="urn:microsoft.com/office/officeart/2005/8/layout/hierarchy2"/>
    <dgm:cxn modelId="{61C06D41-1CE7-4BE5-98FC-278B97632574}" type="presOf" srcId="{0A47C08C-141E-42A8-990D-916111C80E29}" destId="{48ED5361-0ECF-45A6-B3E6-7261F065D7AB}" srcOrd="1" destOrd="0" presId="urn:microsoft.com/office/officeart/2005/8/layout/hierarchy2"/>
    <dgm:cxn modelId="{649DEE41-C9EF-4204-B766-0381C79AADA9}" srcId="{11A6C754-81C7-4263-9FA5-14C47D75FC06}" destId="{EA45F57E-E22D-4C5D-8E29-76A96AF0F55A}" srcOrd="0" destOrd="0" parTransId="{B79737DA-992F-410A-941F-6FBD67832764}" sibTransId="{B32EAC85-60EC-4F7F-98A9-C7BCDD0E9642}"/>
    <dgm:cxn modelId="{FD50C745-5398-46EB-8A01-60741EF482F3}" type="presOf" srcId="{D3FAB763-3CBB-4CF0-BCA2-4D3710AF7804}" destId="{62C36FD6-9AD7-48BB-8BE4-5B0F0306B819}" srcOrd="1" destOrd="0" presId="urn:microsoft.com/office/officeart/2005/8/layout/hierarchy2"/>
    <dgm:cxn modelId="{5C5BD249-1479-4641-97D0-B0B4929019E8}" type="presOf" srcId="{1CF3FBEA-3A50-4EC1-9B41-CD996FA0F910}" destId="{2686AE75-F23D-4158-BE05-9EF153849752}" srcOrd="0" destOrd="0" presId="urn:microsoft.com/office/officeart/2005/8/layout/hierarchy2"/>
    <dgm:cxn modelId="{5C47E069-1D97-4EBA-B473-7AB1CFFBE88B}" type="presOf" srcId="{33C7CA96-E4F4-48E5-AB68-9B8254027656}" destId="{82A605FA-5487-4AEC-8931-1E3E7366AC21}" srcOrd="0" destOrd="0" presId="urn:microsoft.com/office/officeart/2005/8/layout/hierarchy2"/>
    <dgm:cxn modelId="{6717146B-18AD-47C4-9E94-A5A36E5003A5}" type="presOf" srcId="{0A47C08C-141E-42A8-990D-916111C80E29}" destId="{FE361586-77FF-4FFC-8E97-C64832F2FD38}" srcOrd="0" destOrd="0" presId="urn:microsoft.com/office/officeart/2005/8/layout/hierarchy2"/>
    <dgm:cxn modelId="{AE12526E-0FB5-40C2-8E80-E1886F75D1AC}" type="presOf" srcId="{B93F886D-0571-4F07-8557-BF185F8CB62A}" destId="{3E027E38-8966-4A5B-9497-989255F74A44}" srcOrd="1" destOrd="0" presId="urn:microsoft.com/office/officeart/2005/8/layout/hierarchy2"/>
    <dgm:cxn modelId="{7ED6F074-C2D6-43CE-B3FA-5F81FCA7924D}" type="presOf" srcId="{11A6C754-81C7-4263-9FA5-14C47D75FC06}" destId="{E1041FA1-22AF-44D5-A5F4-C34B32D46C33}" srcOrd="0" destOrd="0" presId="urn:microsoft.com/office/officeart/2005/8/layout/hierarchy2"/>
    <dgm:cxn modelId="{12313858-DAB7-411E-ACBB-B3AA0EFA2EB9}" type="presOf" srcId="{77CFD78A-790B-4BCC-BC9A-CADF9B385AEF}" destId="{1953AF49-24AF-450B-994D-9F747E722893}" srcOrd="0" destOrd="0" presId="urn:microsoft.com/office/officeart/2005/8/layout/hierarchy2"/>
    <dgm:cxn modelId="{B3B86978-9BA7-4E32-A98C-A3683A5A4A33}" type="presOf" srcId="{775694A1-D390-448E-941C-3AF404FFF747}" destId="{1A2943A9-C1A4-402C-A553-EEE1FC9A6404}" srcOrd="0" destOrd="0" presId="urn:microsoft.com/office/officeart/2005/8/layout/hierarchy2"/>
    <dgm:cxn modelId="{ABC6FA87-C27C-44FA-B375-8E85F5249EBF}" type="presOf" srcId="{EF990931-55F2-41D2-AED0-A9DCADEB10CC}" destId="{E955DDE3-9453-48AF-9D65-D667230E83B3}" srcOrd="1" destOrd="0" presId="urn:microsoft.com/office/officeart/2005/8/layout/hierarchy2"/>
    <dgm:cxn modelId="{303A268C-37DD-4EEB-8179-2DE67F8E898D}" type="presOf" srcId="{D3FAB763-3CBB-4CF0-BCA2-4D3710AF7804}" destId="{20D6EE12-B035-49FB-A79E-0B58337DC07B}" srcOrd="0" destOrd="0" presId="urn:microsoft.com/office/officeart/2005/8/layout/hierarchy2"/>
    <dgm:cxn modelId="{A76B608C-D00F-428D-9C8F-FDCCEEF02753}" srcId="{1CF3FBEA-3A50-4EC1-9B41-CD996FA0F910}" destId="{C06BFFCA-56D1-46A8-B0EF-BC0461B6DE6D}" srcOrd="0" destOrd="0" parTransId="{EF990931-55F2-41D2-AED0-A9DCADEB10CC}" sibTransId="{7866C1D1-5EAC-4EAC-B0AA-18416E0C5773}"/>
    <dgm:cxn modelId="{FA89E391-CF75-4F69-B540-A576CE1C8ED8}" srcId="{7C785DC8-5A7A-4A9A-9887-00149155D44D}" destId="{33C7CA96-E4F4-48E5-AB68-9B8254027656}" srcOrd="0" destOrd="0" parTransId="{F2727348-2385-4672-9554-D6EC9DBBEF8D}" sibTransId="{B12C857A-49D9-44B3-AE81-43F4EC0FE40B}"/>
    <dgm:cxn modelId="{104D5098-A591-4E3C-9BE6-01A8F6164706}" type="presOf" srcId="{8EFB91B7-6730-4231-9D11-9CCF6566240C}" destId="{CA0F4E88-C0FA-4438-966C-43AE41BCD9C9}" srcOrd="0" destOrd="0" presId="urn:microsoft.com/office/officeart/2005/8/layout/hierarchy2"/>
    <dgm:cxn modelId="{FBA4969F-FF03-4865-AF81-E61BC9CBDC67}" srcId="{11A6C754-81C7-4263-9FA5-14C47D75FC06}" destId="{7C785DC8-5A7A-4A9A-9887-00149155D44D}" srcOrd="1" destOrd="0" parTransId="{B93F886D-0571-4F07-8557-BF185F8CB62A}" sibTransId="{BF8BCF11-C1FA-4C71-BE91-16A27A6E367C}"/>
    <dgm:cxn modelId="{F32FDEA0-4B9A-492C-BAD8-CFF4B6D71D06}" type="presOf" srcId="{77CFD78A-790B-4BCC-BC9A-CADF9B385AEF}" destId="{B6EDE030-A473-4DC6-BDEA-58554379EB60}" srcOrd="1" destOrd="0" presId="urn:microsoft.com/office/officeart/2005/8/layout/hierarchy2"/>
    <dgm:cxn modelId="{13FD54AF-F8B0-49C8-8359-27BFE6DCEA0F}" srcId="{6BE7EC18-09F7-46AB-89CE-926D3FA8F193}" destId="{1CF3FBEA-3A50-4EC1-9B41-CD996FA0F910}" srcOrd="1" destOrd="0" parTransId="{53D94FC7-30E6-44CE-9525-16069C89FD3B}" sibTransId="{F965F625-120C-4B9B-88C2-1C2A33503BB4}"/>
    <dgm:cxn modelId="{7AFDDBAF-9723-4A96-8174-DCD3C6175A33}" type="presOf" srcId="{88464E32-3577-4094-8802-3F2B8B502DD1}" destId="{F7366242-1640-4DA6-B31D-D98A253CB4FC}" srcOrd="0" destOrd="0" presId="urn:microsoft.com/office/officeart/2005/8/layout/hierarchy2"/>
    <dgm:cxn modelId="{AC217BB2-1D31-4070-9FAF-6F2CF41A59B3}" srcId="{7C484C58-D27D-4CEB-A0ED-CD6E722457C8}" destId="{6BE7EC18-09F7-46AB-89CE-926D3FA8F193}" srcOrd="1" destOrd="0" parTransId="{D3FAB763-3CBB-4CF0-BCA2-4D3710AF7804}" sibTransId="{B049F183-F11D-4659-86A8-26D7C92FF30B}"/>
    <dgm:cxn modelId="{79511EB5-3FC2-4ED4-8632-25F7B7F52B91}" srcId="{6BE7EC18-09F7-46AB-89CE-926D3FA8F193}" destId="{7A672303-66BA-4AB3-817B-9C296128657D}" srcOrd="0" destOrd="0" parTransId="{88464E32-3577-4094-8802-3F2B8B502DD1}" sibTransId="{4E6AC5A6-E4AC-4C9D-B90A-FBE3A8903E8F}"/>
    <dgm:cxn modelId="{94C08FC5-B0A4-4A7E-B7DF-A0191A8D24B2}" type="presOf" srcId="{53D94FC7-30E6-44CE-9525-16069C89FD3B}" destId="{38A381A2-B50D-41CB-8FF5-D8C748E5E402}" srcOrd="1" destOrd="0" presId="urn:microsoft.com/office/officeart/2005/8/layout/hierarchy2"/>
    <dgm:cxn modelId="{DBA552C8-2DCC-48CF-B0CF-259974616CDE}" type="presOf" srcId="{53D94FC7-30E6-44CE-9525-16069C89FD3B}" destId="{793A1140-5CA7-4F91-B900-4B6D99857BBD}" srcOrd="0" destOrd="0" presId="urn:microsoft.com/office/officeart/2005/8/layout/hierarchy2"/>
    <dgm:cxn modelId="{CCC2BCF2-4D90-4926-9FC4-5DC8B5CB5B77}" type="presOf" srcId="{88464E32-3577-4094-8802-3F2B8B502DD1}" destId="{984232B8-3CC3-4395-97D6-A8FDA4762FD6}" srcOrd="1" destOrd="0" presId="urn:microsoft.com/office/officeart/2005/8/layout/hierarchy2"/>
    <dgm:cxn modelId="{541A5DF3-0C99-45CD-A07E-CDCF414C2130}" type="presOf" srcId="{B93F886D-0571-4F07-8557-BF185F8CB62A}" destId="{2F55576C-D4E0-4F4C-B7A3-EA07A027FADD}" srcOrd="0" destOrd="0" presId="urn:microsoft.com/office/officeart/2005/8/layout/hierarchy2"/>
    <dgm:cxn modelId="{3F6B82F3-A35E-4FC7-B137-61BBAB3E9251}" type="presOf" srcId="{C06BFFCA-56D1-46A8-B0EF-BC0461B6DE6D}" destId="{B239844E-AF0F-48F2-8ECD-C5E5241926E9}" srcOrd="0" destOrd="0" presId="urn:microsoft.com/office/officeart/2005/8/layout/hierarchy2"/>
    <dgm:cxn modelId="{CA3C99F6-396E-48E1-A5DD-9305BC483C8C}" type="presOf" srcId="{B79737DA-992F-410A-941F-6FBD67832764}" destId="{FA719451-8F3E-427B-9680-31ACB91A8E08}" srcOrd="0" destOrd="0" presId="urn:microsoft.com/office/officeart/2005/8/layout/hierarchy2"/>
    <dgm:cxn modelId="{F00F10FA-5EA1-4286-8BD6-3E065B0DD386}" type="presOf" srcId="{EF990931-55F2-41D2-AED0-A9DCADEB10CC}" destId="{5FCF4F8C-8B19-4924-B5D1-4DABAE70590D}" srcOrd="0" destOrd="0" presId="urn:microsoft.com/office/officeart/2005/8/layout/hierarchy2"/>
    <dgm:cxn modelId="{196832FC-A036-48E6-B32F-D0874D5B5BEA}" srcId="{1CF3FBEA-3A50-4EC1-9B41-CD996FA0F910}" destId="{11A6C754-81C7-4263-9FA5-14C47D75FC06}" srcOrd="1" destOrd="0" parTransId="{0A47C08C-141E-42A8-990D-916111C80E29}" sibTransId="{91D7E069-6B6F-4DA3-A0FE-D82A566ED654}"/>
    <dgm:cxn modelId="{47029D32-C57D-4762-B9F4-91164B491F9A}" type="presParOf" srcId="{1A2943A9-C1A4-402C-A553-EEE1FC9A6404}" destId="{62CEB63A-33D3-4BE1-A0F2-FBDB3AA3A6A4}" srcOrd="0" destOrd="0" presId="urn:microsoft.com/office/officeart/2005/8/layout/hierarchy2"/>
    <dgm:cxn modelId="{11F747FB-9EFA-4F72-8106-8503E69C0652}" type="presParOf" srcId="{62CEB63A-33D3-4BE1-A0F2-FBDB3AA3A6A4}" destId="{45993ADA-15C0-42D3-9E07-3F658224C88D}" srcOrd="0" destOrd="0" presId="urn:microsoft.com/office/officeart/2005/8/layout/hierarchy2"/>
    <dgm:cxn modelId="{F5C3BAEE-E065-495C-8132-33A0675E01C6}" type="presParOf" srcId="{62CEB63A-33D3-4BE1-A0F2-FBDB3AA3A6A4}" destId="{B06329B1-E446-4638-8AA3-C659B6A48F08}" srcOrd="1" destOrd="0" presId="urn:microsoft.com/office/officeart/2005/8/layout/hierarchy2"/>
    <dgm:cxn modelId="{5CC30385-5BCE-468F-A330-5BE8164DF261}" type="presParOf" srcId="{1A2943A9-C1A4-402C-A553-EEE1FC9A6404}" destId="{6C8583A9-C60A-4FB2-99CB-BBDF4A6AED23}" srcOrd="1" destOrd="0" presId="urn:microsoft.com/office/officeart/2005/8/layout/hierarchy2"/>
    <dgm:cxn modelId="{EA83155D-AEC7-4668-AF8E-8FD2313A675A}" type="presParOf" srcId="{6C8583A9-C60A-4FB2-99CB-BBDF4A6AED23}" destId="{E4FB9881-D168-452D-AA84-FCFE7EAFE63A}" srcOrd="0" destOrd="0" presId="urn:microsoft.com/office/officeart/2005/8/layout/hierarchy2"/>
    <dgm:cxn modelId="{73D531EA-7B3E-406B-A78A-21D6146EC48C}" type="presParOf" srcId="{6C8583A9-C60A-4FB2-99CB-BBDF4A6AED23}" destId="{567C8CA8-DA82-4809-94A3-49700297914F}" srcOrd="1" destOrd="0" presId="urn:microsoft.com/office/officeart/2005/8/layout/hierarchy2"/>
    <dgm:cxn modelId="{3BB822FA-5417-4148-B65E-F388F0F93082}" type="presParOf" srcId="{567C8CA8-DA82-4809-94A3-49700297914F}" destId="{1953AF49-24AF-450B-994D-9F747E722893}" srcOrd="0" destOrd="0" presId="urn:microsoft.com/office/officeart/2005/8/layout/hierarchy2"/>
    <dgm:cxn modelId="{790CB3E8-D3FA-41BE-BC4F-D9B260D022B3}" type="presParOf" srcId="{1953AF49-24AF-450B-994D-9F747E722893}" destId="{B6EDE030-A473-4DC6-BDEA-58554379EB60}" srcOrd="0" destOrd="0" presId="urn:microsoft.com/office/officeart/2005/8/layout/hierarchy2"/>
    <dgm:cxn modelId="{19DA6179-7F5B-4495-8043-A2569AF939C2}" type="presParOf" srcId="{567C8CA8-DA82-4809-94A3-49700297914F}" destId="{9351FB1F-775F-49B5-B96A-D54433E58381}" srcOrd="1" destOrd="0" presId="urn:microsoft.com/office/officeart/2005/8/layout/hierarchy2"/>
    <dgm:cxn modelId="{709565A8-1F68-4BC4-A359-F206B038DDC0}" type="presParOf" srcId="{9351FB1F-775F-49B5-B96A-D54433E58381}" destId="{CA0F4E88-C0FA-4438-966C-43AE41BCD9C9}" srcOrd="0" destOrd="0" presId="urn:microsoft.com/office/officeart/2005/8/layout/hierarchy2"/>
    <dgm:cxn modelId="{72EA317D-81BB-4EAD-8AE1-C49CA38D8575}" type="presParOf" srcId="{9351FB1F-775F-49B5-B96A-D54433E58381}" destId="{5CA7D047-2B57-4EBF-89F8-3ABA97292FFD}" srcOrd="1" destOrd="0" presId="urn:microsoft.com/office/officeart/2005/8/layout/hierarchy2"/>
    <dgm:cxn modelId="{90571905-DFA6-4A42-BD5D-19F045CE96E8}" type="presParOf" srcId="{567C8CA8-DA82-4809-94A3-49700297914F}" destId="{20D6EE12-B035-49FB-A79E-0B58337DC07B}" srcOrd="2" destOrd="0" presId="urn:microsoft.com/office/officeart/2005/8/layout/hierarchy2"/>
    <dgm:cxn modelId="{A0C63472-84C8-485E-BA32-C36D082CE396}" type="presParOf" srcId="{20D6EE12-B035-49FB-A79E-0B58337DC07B}" destId="{62C36FD6-9AD7-48BB-8BE4-5B0F0306B819}" srcOrd="0" destOrd="0" presId="urn:microsoft.com/office/officeart/2005/8/layout/hierarchy2"/>
    <dgm:cxn modelId="{B6BB3A98-7CD1-424C-A0AA-C6AA5E209780}" type="presParOf" srcId="{567C8CA8-DA82-4809-94A3-49700297914F}" destId="{938A51B4-84A3-47AD-B9DE-ED195F6360B5}" srcOrd="3" destOrd="0" presId="urn:microsoft.com/office/officeart/2005/8/layout/hierarchy2"/>
    <dgm:cxn modelId="{44F08180-CFB3-43BE-9EA4-59252E2B5893}" type="presParOf" srcId="{938A51B4-84A3-47AD-B9DE-ED195F6360B5}" destId="{4A1503E6-DE72-4A88-9CE6-D33A5D362028}" srcOrd="0" destOrd="0" presId="urn:microsoft.com/office/officeart/2005/8/layout/hierarchy2"/>
    <dgm:cxn modelId="{9C08F0B7-A35A-41C7-ABAB-C95006627839}" type="presParOf" srcId="{938A51B4-84A3-47AD-B9DE-ED195F6360B5}" destId="{CBA6877F-565A-4227-86A8-440F47C055C7}" srcOrd="1" destOrd="0" presId="urn:microsoft.com/office/officeart/2005/8/layout/hierarchy2"/>
    <dgm:cxn modelId="{81E37EA0-FDCB-4537-B395-939EA7B287FA}" type="presParOf" srcId="{CBA6877F-565A-4227-86A8-440F47C055C7}" destId="{F7366242-1640-4DA6-B31D-D98A253CB4FC}" srcOrd="0" destOrd="0" presId="urn:microsoft.com/office/officeart/2005/8/layout/hierarchy2"/>
    <dgm:cxn modelId="{FD91C86E-F222-466A-89AD-386B4C699B14}" type="presParOf" srcId="{F7366242-1640-4DA6-B31D-D98A253CB4FC}" destId="{984232B8-3CC3-4395-97D6-A8FDA4762FD6}" srcOrd="0" destOrd="0" presId="urn:microsoft.com/office/officeart/2005/8/layout/hierarchy2"/>
    <dgm:cxn modelId="{2788BF9A-3DAC-4D57-815A-FB91DD38260E}" type="presParOf" srcId="{CBA6877F-565A-4227-86A8-440F47C055C7}" destId="{2CFF1C22-45FF-4830-8670-373026589B4C}" srcOrd="1" destOrd="0" presId="urn:microsoft.com/office/officeart/2005/8/layout/hierarchy2"/>
    <dgm:cxn modelId="{5828E863-FC36-4DDE-8DF5-F8AA5474C797}" type="presParOf" srcId="{2CFF1C22-45FF-4830-8670-373026589B4C}" destId="{EE6B1558-F2ED-4446-B6BD-521E524CB664}" srcOrd="0" destOrd="0" presId="urn:microsoft.com/office/officeart/2005/8/layout/hierarchy2"/>
    <dgm:cxn modelId="{CEA69121-F7C4-4077-A697-C15B853AEAAB}" type="presParOf" srcId="{2CFF1C22-45FF-4830-8670-373026589B4C}" destId="{EDAEB6F0-02E7-44AD-BAEA-B3D877BDF4BC}" srcOrd="1" destOrd="0" presId="urn:microsoft.com/office/officeart/2005/8/layout/hierarchy2"/>
    <dgm:cxn modelId="{747C169E-9D83-44FC-AF03-625D42E4B4B2}" type="presParOf" srcId="{CBA6877F-565A-4227-86A8-440F47C055C7}" destId="{793A1140-5CA7-4F91-B900-4B6D99857BBD}" srcOrd="2" destOrd="0" presId="urn:microsoft.com/office/officeart/2005/8/layout/hierarchy2"/>
    <dgm:cxn modelId="{98BC164A-3691-4E4C-8593-C51434C5C271}" type="presParOf" srcId="{793A1140-5CA7-4F91-B900-4B6D99857BBD}" destId="{38A381A2-B50D-41CB-8FF5-D8C748E5E402}" srcOrd="0" destOrd="0" presId="urn:microsoft.com/office/officeart/2005/8/layout/hierarchy2"/>
    <dgm:cxn modelId="{09E68B47-3C7F-4AE5-A499-794FE1C3253E}" type="presParOf" srcId="{CBA6877F-565A-4227-86A8-440F47C055C7}" destId="{ABD9AA2B-4FDD-413E-9FDD-7D7668DFE683}" srcOrd="3" destOrd="0" presId="urn:microsoft.com/office/officeart/2005/8/layout/hierarchy2"/>
    <dgm:cxn modelId="{4D38B5C7-F341-498C-823F-2105DA122012}" type="presParOf" srcId="{ABD9AA2B-4FDD-413E-9FDD-7D7668DFE683}" destId="{2686AE75-F23D-4158-BE05-9EF153849752}" srcOrd="0" destOrd="0" presId="urn:microsoft.com/office/officeart/2005/8/layout/hierarchy2"/>
    <dgm:cxn modelId="{B4927FBC-4CE6-4489-AC3E-E33EBA11C7B4}" type="presParOf" srcId="{ABD9AA2B-4FDD-413E-9FDD-7D7668DFE683}" destId="{23E7CF88-845F-47B7-A2C8-69728744E79D}" srcOrd="1" destOrd="0" presId="urn:microsoft.com/office/officeart/2005/8/layout/hierarchy2"/>
    <dgm:cxn modelId="{A84B7439-7ED0-4B77-B4B0-562FE815C230}" type="presParOf" srcId="{23E7CF88-845F-47B7-A2C8-69728744E79D}" destId="{5FCF4F8C-8B19-4924-B5D1-4DABAE70590D}" srcOrd="0" destOrd="0" presId="urn:microsoft.com/office/officeart/2005/8/layout/hierarchy2"/>
    <dgm:cxn modelId="{CAFDC511-F3D3-475C-90BD-7AC2461DD7F7}" type="presParOf" srcId="{5FCF4F8C-8B19-4924-B5D1-4DABAE70590D}" destId="{E955DDE3-9453-48AF-9D65-D667230E83B3}" srcOrd="0" destOrd="0" presId="urn:microsoft.com/office/officeart/2005/8/layout/hierarchy2"/>
    <dgm:cxn modelId="{92DBFC1B-7AFC-4527-BD67-D7700FB90C50}" type="presParOf" srcId="{23E7CF88-845F-47B7-A2C8-69728744E79D}" destId="{EB8386F2-4C56-4901-9529-9C8DEB910EF9}" srcOrd="1" destOrd="0" presId="urn:microsoft.com/office/officeart/2005/8/layout/hierarchy2"/>
    <dgm:cxn modelId="{3D880033-8279-4388-82A8-8D2FD3699518}" type="presParOf" srcId="{EB8386F2-4C56-4901-9529-9C8DEB910EF9}" destId="{B239844E-AF0F-48F2-8ECD-C5E5241926E9}" srcOrd="0" destOrd="0" presId="urn:microsoft.com/office/officeart/2005/8/layout/hierarchy2"/>
    <dgm:cxn modelId="{49DCE3C4-C129-4347-B9ED-F024E4C6C3B4}" type="presParOf" srcId="{EB8386F2-4C56-4901-9529-9C8DEB910EF9}" destId="{599B1389-1E83-460A-BEA2-595D6D09B434}" srcOrd="1" destOrd="0" presId="urn:microsoft.com/office/officeart/2005/8/layout/hierarchy2"/>
    <dgm:cxn modelId="{32B0242A-BE63-40AC-B1B7-55686318C988}" type="presParOf" srcId="{23E7CF88-845F-47B7-A2C8-69728744E79D}" destId="{FE361586-77FF-4FFC-8E97-C64832F2FD38}" srcOrd="2" destOrd="0" presId="urn:microsoft.com/office/officeart/2005/8/layout/hierarchy2"/>
    <dgm:cxn modelId="{B9218EF4-EADD-4CDA-A22F-6C0D0189D476}" type="presParOf" srcId="{FE361586-77FF-4FFC-8E97-C64832F2FD38}" destId="{48ED5361-0ECF-45A6-B3E6-7261F065D7AB}" srcOrd="0" destOrd="0" presId="urn:microsoft.com/office/officeart/2005/8/layout/hierarchy2"/>
    <dgm:cxn modelId="{1F9BDD5E-8E4A-4445-9085-31238A74B4A3}" type="presParOf" srcId="{23E7CF88-845F-47B7-A2C8-69728744E79D}" destId="{60A0EBB4-ECBB-4F0B-9392-3E50D4C80220}" srcOrd="3" destOrd="0" presId="urn:microsoft.com/office/officeart/2005/8/layout/hierarchy2"/>
    <dgm:cxn modelId="{55CCD2E4-EB68-4771-A8F0-CEE2B4F654B8}" type="presParOf" srcId="{60A0EBB4-ECBB-4F0B-9392-3E50D4C80220}" destId="{E1041FA1-22AF-44D5-A5F4-C34B32D46C33}" srcOrd="0" destOrd="0" presId="urn:microsoft.com/office/officeart/2005/8/layout/hierarchy2"/>
    <dgm:cxn modelId="{1B4A198B-F73A-4608-80D2-2F8E7034025C}" type="presParOf" srcId="{60A0EBB4-ECBB-4F0B-9392-3E50D4C80220}" destId="{8270E610-5130-4174-85C2-917D34F87287}" srcOrd="1" destOrd="0" presId="urn:microsoft.com/office/officeart/2005/8/layout/hierarchy2"/>
    <dgm:cxn modelId="{EF0521E3-4123-4A93-B693-0B089D7D47CD}" type="presParOf" srcId="{8270E610-5130-4174-85C2-917D34F87287}" destId="{FA719451-8F3E-427B-9680-31ACB91A8E08}" srcOrd="0" destOrd="0" presId="urn:microsoft.com/office/officeart/2005/8/layout/hierarchy2"/>
    <dgm:cxn modelId="{EE62DB91-7526-40AA-B567-1D92CF8B411D}" type="presParOf" srcId="{FA719451-8F3E-427B-9680-31ACB91A8E08}" destId="{8A2B30E2-22F2-4E53-9B26-13F30FD0D48F}" srcOrd="0" destOrd="0" presId="urn:microsoft.com/office/officeart/2005/8/layout/hierarchy2"/>
    <dgm:cxn modelId="{D0468675-8BCB-4AB5-ABB9-7097F4D229A9}" type="presParOf" srcId="{8270E610-5130-4174-85C2-917D34F87287}" destId="{069AF4CE-7B54-4282-8F20-37E36F6AEE00}" srcOrd="1" destOrd="0" presId="urn:microsoft.com/office/officeart/2005/8/layout/hierarchy2"/>
    <dgm:cxn modelId="{FDDFFA8F-90A5-4FA2-B071-9125AAC3B680}" type="presParOf" srcId="{069AF4CE-7B54-4282-8F20-37E36F6AEE00}" destId="{2FFA82FD-9CC9-459F-98B4-FE1D5715E8F8}" srcOrd="0" destOrd="0" presId="urn:microsoft.com/office/officeart/2005/8/layout/hierarchy2"/>
    <dgm:cxn modelId="{FDA5CEC0-F578-4496-9DA3-3428673A73B7}" type="presParOf" srcId="{069AF4CE-7B54-4282-8F20-37E36F6AEE00}" destId="{BD1918F4-34DD-4E87-AC16-58CF5290E8D3}" srcOrd="1" destOrd="0" presId="urn:microsoft.com/office/officeart/2005/8/layout/hierarchy2"/>
    <dgm:cxn modelId="{ADFC9F01-5FDA-42ED-8471-E9006478BE35}" type="presParOf" srcId="{8270E610-5130-4174-85C2-917D34F87287}" destId="{2F55576C-D4E0-4F4C-B7A3-EA07A027FADD}" srcOrd="2" destOrd="0" presId="urn:microsoft.com/office/officeart/2005/8/layout/hierarchy2"/>
    <dgm:cxn modelId="{DC775883-A369-41B8-A582-4B03FD4BB41B}" type="presParOf" srcId="{2F55576C-D4E0-4F4C-B7A3-EA07A027FADD}" destId="{3E027E38-8966-4A5B-9497-989255F74A44}" srcOrd="0" destOrd="0" presId="urn:microsoft.com/office/officeart/2005/8/layout/hierarchy2"/>
    <dgm:cxn modelId="{AB5353E2-E733-41E7-A21E-219210A8C154}" type="presParOf" srcId="{8270E610-5130-4174-85C2-917D34F87287}" destId="{FA53EB7C-78FD-49B9-9036-4575A31A20EB}" srcOrd="3" destOrd="0" presId="urn:microsoft.com/office/officeart/2005/8/layout/hierarchy2"/>
    <dgm:cxn modelId="{9DF9A309-CE12-426F-8FE4-E16C24EC54E3}" type="presParOf" srcId="{FA53EB7C-78FD-49B9-9036-4575A31A20EB}" destId="{724E8CEE-8045-4CE4-868A-0113C7F69220}" srcOrd="0" destOrd="0" presId="urn:microsoft.com/office/officeart/2005/8/layout/hierarchy2"/>
    <dgm:cxn modelId="{3E824B5E-8B6B-467A-927A-94700C4074EC}" type="presParOf" srcId="{FA53EB7C-78FD-49B9-9036-4575A31A20EB}" destId="{69F74957-8789-44D9-9314-1B54752DD5CE}" srcOrd="1" destOrd="0" presId="urn:microsoft.com/office/officeart/2005/8/layout/hierarchy2"/>
    <dgm:cxn modelId="{9DA5F356-9A1F-4F89-B757-205374EE527C}" type="presParOf" srcId="{69F74957-8789-44D9-9314-1B54752DD5CE}" destId="{9C2B7349-1857-444A-AABA-BB1D513A4944}" srcOrd="0" destOrd="0" presId="urn:microsoft.com/office/officeart/2005/8/layout/hierarchy2"/>
    <dgm:cxn modelId="{5E6595C7-8A6D-4A7F-940C-CDEF9CE8F4A6}" type="presParOf" srcId="{9C2B7349-1857-444A-AABA-BB1D513A4944}" destId="{808DA39E-8767-4EB7-9158-89BF6A2A7696}" srcOrd="0" destOrd="0" presId="urn:microsoft.com/office/officeart/2005/8/layout/hierarchy2"/>
    <dgm:cxn modelId="{92A59E82-73A9-4687-A0DD-93E0641C3784}" type="presParOf" srcId="{69F74957-8789-44D9-9314-1B54752DD5CE}" destId="{AA85B7F9-DD00-4523-A1CB-51C27EFE5559}" srcOrd="1" destOrd="0" presId="urn:microsoft.com/office/officeart/2005/8/layout/hierarchy2"/>
    <dgm:cxn modelId="{85E511B5-6B43-420E-AE7B-2DBD3D599017}" type="presParOf" srcId="{AA85B7F9-DD00-4523-A1CB-51C27EFE5559}" destId="{82A605FA-5487-4AEC-8931-1E3E7366AC21}" srcOrd="0" destOrd="0" presId="urn:microsoft.com/office/officeart/2005/8/layout/hierarchy2"/>
    <dgm:cxn modelId="{0DE664A0-CCEA-4842-9B6B-F6B9484CA777}" type="presParOf" srcId="{AA85B7F9-DD00-4523-A1CB-51C27EFE5559}" destId="{AB0006AB-8107-409C-8BA1-94E6F6986C12}"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632B75-D2A1-4375-ABA1-7A3DC2969EB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4073142D-1860-4DC3-9460-DF8F31CF9EB9}" type="pres">
      <dgm:prSet presAssocID="{B6632B75-D2A1-4375-ABA1-7A3DC2969EB5}" presName="diagram" presStyleCnt="0">
        <dgm:presLayoutVars>
          <dgm:chPref val="1"/>
          <dgm:dir/>
          <dgm:animOne val="branch"/>
          <dgm:animLvl val="lvl"/>
          <dgm:resizeHandles val="exact"/>
        </dgm:presLayoutVars>
      </dgm:prSet>
      <dgm:spPr/>
    </dgm:pt>
  </dgm:ptLst>
  <dgm:cxnLst>
    <dgm:cxn modelId="{10BB9245-59CD-46CF-BE8C-457E1BD2F230}" type="presOf" srcId="{B6632B75-D2A1-4375-ABA1-7A3DC2969EB5}" destId="{4073142D-1860-4DC3-9460-DF8F31CF9EB9}" srcOrd="0"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F3DD0-C35F-4FBD-A30B-158EFB8E93C4}">
      <dsp:nvSpPr>
        <dsp:cNvPr id="0" name=""/>
        <dsp:cNvSpPr/>
      </dsp:nvSpPr>
      <dsp:spPr>
        <a:xfrm>
          <a:off x="7972995" y="1516411"/>
          <a:ext cx="2386141" cy="23862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B0FBCD-A592-4349-86C6-C75DA82E15B5}">
      <dsp:nvSpPr>
        <dsp:cNvPr id="0" name=""/>
        <dsp:cNvSpPr/>
      </dsp:nvSpPr>
      <dsp:spPr>
        <a:xfrm>
          <a:off x="8052806" y="1595967"/>
          <a:ext cx="2227543" cy="2227151"/>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Post surgery follow up</a:t>
          </a:r>
        </a:p>
      </dsp:txBody>
      <dsp:txXfrm>
        <a:off x="8371027" y="1914191"/>
        <a:ext cx="1591102" cy="1590702"/>
      </dsp:txXfrm>
    </dsp:sp>
    <dsp:sp modelId="{13EEF1B0-4734-41E7-B807-6972649C37F7}">
      <dsp:nvSpPr>
        <dsp:cNvPr id="0" name=""/>
        <dsp:cNvSpPr/>
      </dsp:nvSpPr>
      <dsp:spPr>
        <a:xfrm rot="2700000">
          <a:off x="5496791" y="1516243"/>
          <a:ext cx="2386180" cy="2386180"/>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6F2D0C-58BA-48EE-B511-9BE7E9732326}">
      <dsp:nvSpPr>
        <dsp:cNvPr id="0" name=""/>
        <dsp:cNvSpPr/>
      </dsp:nvSpPr>
      <dsp:spPr>
        <a:xfrm>
          <a:off x="5586854" y="1595967"/>
          <a:ext cx="2227543" cy="2227151"/>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b="1" kern="1200" dirty="0">
              <a:solidFill>
                <a:srgbClr val="FF0000"/>
              </a:solidFill>
              <a:effectLst>
                <a:outerShdw blurRad="38100" dist="38100" dir="2700000" algn="tl">
                  <a:srgbClr val="000000">
                    <a:alpha val="43137"/>
                  </a:srgbClr>
                </a:outerShdw>
              </a:effectLst>
            </a:rPr>
            <a:t>Surgical flow </a:t>
          </a:r>
        </a:p>
      </dsp:txBody>
      <dsp:txXfrm>
        <a:off x="5905074" y="1914191"/>
        <a:ext cx="1591102" cy="1590702"/>
      </dsp:txXfrm>
    </dsp:sp>
    <dsp:sp modelId="{B904006D-EADE-438F-8347-1F77861B6361}">
      <dsp:nvSpPr>
        <dsp:cNvPr id="0" name=""/>
        <dsp:cNvSpPr/>
      </dsp:nvSpPr>
      <dsp:spPr>
        <a:xfrm rot="2700000">
          <a:off x="3041071" y="1516243"/>
          <a:ext cx="2386180" cy="2386180"/>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575C5D-0FC4-4DB3-ABF0-17080B592D94}">
      <dsp:nvSpPr>
        <dsp:cNvPr id="0" name=""/>
        <dsp:cNvSpPr/>
      </dsp:nvSpPr>
      <dsp:spPr>
        <a:xfrm>
          <a:off x="3120901" y="1595766"/>
          <a:ext cx="2227543" cy="2227151"/>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Cataract assessment clinic	</a:t>
          </a:r>
        </a:p>
      </dsp:txBody>
      <dsp:txXfrm>
        <a:off x="3439122" y="1913990"/>
        <a:ext cx="1591102" cy="1590702"/>
      </dsp:txXfrm>
    </dsp:sp>
    <dsp:sp modelId="{FFC23411-46B9-4B86-BE23-1183F3E394FA}">
      <dsp:nvSpPr>
        <dsp:cNvPr id="0" name=""/>
        <dsp:cNvSpPr/>
      </dsp:nvSpPr>
      <dsp:spPr>
        <a:xfrm rot="2700000">
          <a:off x="575118" y="1516243"/>
          <a:ext cx="2386180" cy="2386180"/>
        </a:xfrm>
        <a:prstGeom prst="teardrop">
          <a:avLst>
            <a:gd name="adj" fmla="val 1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A20C75-A43D-4BDC-867E-97323E87E061}">
      <dsp:nvSpPr>
        <dsp:cNvPr id="0" name=""/>
        <dsp:cNvSpPr/>
      </dsp:nvSpPr>
      <dsp:spPr>
        <a:xfrm>
          <a:off x="654949" y="1595967"/>
          <a:ext cx="2227543" cy="2227151"/>
        </a:xfrm>
        <a:prstGeom prst="ellipse">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Referral	</a:t>
          </a:r>
        </a:p>
      </dsp:txBody>
      <dsp:txXfrm>
        <a:off x="973169" y="1914191"/>
        <a:ext cx="1591102" cy="15907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65DDE-C621-4157-8FE7-FA7057670897}">
      <dsp:nvSpPr>
        <dsp:cNvPr id="0" name=""/>
        <dsp:cNvSpPr/>
      </dsp:nvSpPr>
      <dsp:spPr>
        <a:xfrm>
          <a:off x="3641880" y="457"/>
          <a:ext cx="5462820" cy="256265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85750" marR="0" lvl="1" indent="0" algn="l" defTabSz="2711450" eaLnBrk="1" fontAlgn="auto" latinLnBrk="0" hangingPunct="1">
            <a:lnSpc>
              <a:spcPct val="90000"/>
            </a:lnSpc>
            <a:spcBef>
              <a:spcPct val="0"/>
            </a:spcBef>
            <a:spcAft>
              <a:spcPct val="15000"/>
            </a:spcAft>
            <a:buClrTx/>
            <a:buSzTx/>
            <a:buFontTx/>
            <a:buNone/>
            <a:tabLst/>
            <a:defRPr/>
          </a:pPr>
          <a:r>
            <a:rPr lang="en-GB" sz="2400" kern="1200" dirty="0"/>
            <a:t>Vital signs recheck</a:t>
          </a:r>
          <a:endParaRPr lang="en-GB" kern="1200" dirty="0"/>
        </a:p>
        <a:p>
          <a:pPr marL="285750" marR="0" lvl="1" indent="0" algn="l" defTabSz="2711450" eaLnBrk="1" fontAlgn="auto" latinLnBrk="0" hangingPunct="1">
            <a:lnSpc>
              <a:spcPct val="90000"/>
            </a:lnSpc>
            <a:spcBef>
              <a:spcPct val="0"/>
            </a:spcBef>
            <a:spcAft>
              <a:spcPct val="15000"/>
            </a:spcAft>
            <a:buClrTx/>
            <a:buSzTx/>
            <a:buFontTx/>
            <a:buNone/>
            <a:tabLst/>
            <a:defRPr/>
          </a:pPr>
          <a:r>
            <a:rPr lang="en-GB" sz="2400" kern="1200" dirty="0"/>
            <a:t>Topical anaesthetic</a:t>
          </a:r>
          <a:endParaRPr lang="en-GB" kern="1200" dirty="0"/>
        </a:p>
        <a:p>
          <a:pPr marL="285750" marR="0" lvl="1" indent="0" algn="l" defTabSz="2711450" eaLnBrk="1" fontAlgn="auto" latinLnBrk="0" hangingPunct="1">
            <a:lnSpc>
              <a:spcPct val="90000"/>
            </a:lnSpc>
            <a:spcBef>
              <a:spcPct val="0"/>
            </a:spcBef>
            <a:spcAft>
              <a:spcPct val="15000"/>
            </a:spcAft>
            <a:buClrTx/>
            <a:buSzTx/>
            <a:buFontTx/>
            <a:buNone/>
            <a:tabLst/>
            <a:defRPr/>
          </a:pPr>
          <a:r>
            <a:rPr lang="en-GB" sz="2400" kern="1200" dirty="0"/>
            <a:t>Dilating drops</a:t>
          </a:r>
          <a:endParaRPr lang="en-GB" kern="1200" dirty="0"/>
        </a:p>
        <a:p>
          <a:pPr marL="285750" marR="0" lvl="1" indent="0" algn="l" defTabSz="2711450" eaLnBrk="1" fontAlgn="auto" latinLnBrk="0" hangingPunct="1">
            <a:lnSpc>
              <a:spcPct val="90000"/>
            </a:lnSpc>
            <a:spcBef>
              <a:spcPct val="0"/>
            </a:spcBef>
            <a:spcAft>
              <a:spcPct val="15000"/>
            </a:spcAft>
            <a:buClrTx/>
            <a:buSzTx/>
            <a:buFontTx/>
            <a:buNone/>
            <a:tabLst/>
            <a:defRPr/>
          </a:pPr>
          <a:r>
            <a:rPr lang="en-GB" sz="2400" kern="1200" dirty="0"/>
            <a:t>? Marking</a:t>
          </a:r>
        </a:p>
        <a:p>
          <a:pPr marL="0" marR="0" lvl="0" indent="0" algn="l" defTabSz="914400" eaLnBrk="1" fontAlgn="auto" latinLnBrk="0" hangingPunct="1">
            <a:lnSpc>
              <a:spcPct val="100000"/>
            </a:lnSpc>
            <a:spcBef>
              <a:spcPct val="0"/>
            </a:spcBef>
            <a:spcAft>
              <a:spcPts val="0"/>
            </a:spcAft>
            <a:buClrTx/>
            <a:buSzTx/>
            <a:buFontTx/>
            <a:buNone/>
            <a:tabLst/>
            <a:defRPr/>
          </a:pPr>
          <a:endParaRPr lang="en-GB" kern="1200" dirty="0"/>
        </a:p>
      </dsp:txBody>
      <dsp:txXfrm>
        <a:off x="3641880" y="320789"/>
        <a:ext cx="4501824" cy="1921991"/>
      </dsp:txXfrm>
    </dsp:sp>
    <dsp:sp modelId="{B2BF00A0-E919-4032-BF1B-C08EF1D07874}">
      <dsp:nvSpPr>
        <dsp:cNvPr id="0" name=""/>
        <dsp:cNvSpPr/>
      </dsp:nvSpPr>
      <dsp:spPr>
        <a:xfrm>
          <a:off x="0" y="457"/>
          <a:ext cx="3641880" cy="256265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kern="1200" dirty="0"/>
            <a:t>Anaesthetic room </a:t>
          </a:r>
        </a:p>
        <a:p>
          <a:pPr marL="0" lvl="0" indent="0" algn="ctr" defTabSz="1422400">
            <a:lnSpc>
              <a:spcPct val="90000"/>
            </a:lnSpc>
            <a:spcBef>
              <a:spcPct val="0"/>
            </a:spcBef>
            <a:spcAft>
              <a:spcPct val="35000"/>
            </a:spcAft>
            <a:buNone/>
          </a:pPr>
          <a:r>
            <a:rPr lang="en-GB" sz="3200" kern="1200" dirty="0"/>
            <a:t>(ROOM 2)</a:t>
          </a:r>
        </a:p>
        <a:p>
          <a:pPr marL="0" lvl="0" indent="0" algn="ctr" defTabSz="1422400">
            <a:lnSpc>
              <a:spcPct val="90000"/>
            </a:lnSpc>
            <a:spcBef>
              <a:spcPct val="0"/>
            </a:spcBef>
            <a:spcAft>
              <a:spcPct val="35000"/>
            </a:spcAft>
            <a:buNone/>
          </a:pPr>
          <a:endParaRPr lang="en-GB" kern="1200" dirty="0"/>
        </a:p>
      </dsp:txBody>
      <dsp:txXfrm>
        <a:off x="125099" y="125556"/>
        <a:ext cx="3391682" cy="2312457"/>
      </dsp:txXfrm>
    </dsp:sp>
    <dsp:sp modelId="{1AEF7C81-2328-4A12-AD9A-B61F71BE601F}">
      <dsp:nvSpPr>
        <dsp:cNvPr id="0" name=""/>
        <dsp:cNvSpPr/>
      </dsp:nvSpPr>
      <dsp:spPr>
        <a:xfrm>
          <a:off x="3642769" y="2720588"/>
          <a:ext cx="5457485" cy="265857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GB" sz="2000" kern="1200" dirty="0"/>
            <a:t>Surgeon/ Scrub nurse / circulating nurse (appropriate PPE) +</a:t>
          </a:r>
        </a:p>
        <a:p>
          <a:pPr marL="228600" lvl="1" indent="-228600" algn="l" defTabSz="889000">
            <a:lnSpc>
              <a:spcPct val="90000"/>
            </a:lnSpc>
            <a:spcBef>
              <a:spcPct val="0"/>
            </a:spcBef>
            <a:spcAft>
              <a:spcPct val="15000"/>
            </a:spcAft>
            <a:buChar char="•"/>
          </a:pPr>
          <a:r>
            <a:rPr lang="en-GB" sz="2000" kern="1200" dirty="0"/>
            <a:t>Primary Nurse / Patient</a:t>
          </a:r>
        </a:p>
        <a:p>
          <a:pPr marL="228600" lvl="1" indent="-228600" algn="l" defTabSz="889000">
            <a:lnSpc>
              <a:spcPct val="90000"/>
            </a:lnSpc>
            <a:spcBef>
              <a:spcPct val="0"/>
            </a:spcBef>
            <a:spcAft>
              <a:spcPct val="15000"/>
            </a:spcAft>
            <a:buChar char="•"/>
          </a:pPr>
          <a:endParaRPr lang="en-GB" kern="1200" dirty="0"/>
        </a:p>
        <a:p>
          <a:pPr marL="228600" lvl="1" indent="-228600" algn="l" defTabSz="889000">
            <a:lnSpc>
              <a:spcPct val="90000"/>
            </a:lnSpc>
            <a:spcBef>
              <a:spcPct val="0"/>
            </a:spcBef>
            <a:spcAft>
              <a:spcPct val="15000"/>
            </a:spcAft>
            <a:buChar char="•"/>
          </a:pPr>
          <a:r>
            <a:rPr lang="en-GB" sz="2000" kern="1200" dirty="0"/>
            <a:t>Introduction to Patient</a:t>
          </a:r>
        </a:p>
        <a:p>
          <a:pPr marL="228600" lvl="1" indent="-228600" algn="l" defTabSz="889000">
            <a:lnSpc>
              <a:spcPct val="90000"/>
            </a:lnSpc>
            <a:spcBef>
              <a:spcPct val="0"/>
            </a:spcBef>
            <a:spcAft>
              <a:spcPct val="15000"/>
            </a:spcAft>
            <a:buChar char="•"/>
          </a:pPr>
          <a:r>
            <a:rPr lang="en-GB" sz="2000" kern="1200" dirty="0"/>
            <a:t>WHO check list</a:t>
          </a:r>
        </a:p>
        <a:p>
          <a:pPr marL="228600" lvl="1" indent="-228600" algn="l" defTabSz="889000">
            <a:lnSpc>
              <a:spcPct val="90000"/>
            </a:lnSpc>
            <a:spcBef>
              <a:spcPct val="0"/>
            </a:spcBef>
            <a:spcAft>
              <a:spcPct val="15000"/>
            </a:spcAft>
            <a:buChar char="•"/>
          </a:pPr>
          <a:endParaRPr lang="en-GB" sz="6100" kern="1200" dirty="0"/>
        </a:p>
      </dsp:txBody>
      <dsp:txXfrm>
        <a:off x="3642769" y="3052910"/>
        <a:ext cx="4460519" cy="1993931"/>
      </dsp:txXfrm>
    </dsp:sp>
    <dsp:sp modelId="{A9C2D2D2-D7AE-4D1A-9455-912086BE6308}">
      <dsp:nvSpPr>
        <dsp:cNvPr id="0" name=""/>
        <dsp:cNvSpPr/>
      </dsp:nvSpPr>
      <dsp:spPr>
        <a:xfrm>
          <a:off x="4445" y="2867338"/>
          <a:ext cx="3638323" cy="256265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GB" sz="3200" kern="1200" dirty="0"/>
            <a:t>Theatre  </a:t>
          </a:r>
        </a:p>
        <a:p>
          <a:pPr marL="0" lvl="0" indent="0" algn="ctr" defTabSz="1422400">
            <a:lnSpc>
              <a:spcPct val="90000"/>
            </a:lnSpc>
            <a:spcBef>
              <a:spcPct val="0"/>
            </a:spcBef>
            <a:spcAft>
              <a:spcPct val="35000"/>
            </a:spcAft>
            <a:buNone/>
          </a:pPr>
          <a:r>
            <a:rPr lang="en-GB" sz="3200" kern="1200" dirty="0"/>
            <a:t>(Room 3)</a:t>
          </a:r>
        </a:p>
      </dsp:txBody>
      <dsp:txXfrm>
        <a:off x="129544" y="2992437"/>
        <a:ext cx="3388125" cy="23124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53891-9284-48A8-AA64-9C98E07F34CC}">
      <dsp:nvSpPr>
        <dsp:cNvPr id="0" name=""/>
        <dsp:cNvSpPr/>
      </dsp:nvSpPr>
      <dsp:spPr>
        <a:xfrm>
          <a:off x="8281174" y="1614455"/>
          <a:ext cx="91440" cy="637508"/>
        </a:xfrm>
        <a:custGeom>
          <a:avLst/>
          <a:gdLst/>
          <a:ahLst/>
          <a:cxnLst/>
          <a:rect l="0" t="0" r="0" b="0"/>
          <a:pathLst>
            <a:path>
              <a:moveTo>
                <a:pt x="45720" y="0"/>
              </a:moveTo>
              <a:lnTo>
                <a:pt x="45720" y="63750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9FB87D-77EC-4630-9AB7-B87F0F54B6CE}">
      <dsp:nvSpPr>
        <dsp:cNvPr id="0" name=""/>
        <dsp:cNvSpPr/>
      </dsp:nvSpPr>
      <dsp:spPr>
        <a:xfrm>
          <a:off x="6062621" y="522637"/>
          <a:ext cx="2264272" cy="675062"/>
        </a:xfrm>
        <a:custGeom>
          <a:avLst/>
          <a:gdLst/>
          <a:ahLst/>
          <a:cxnLst/>
          <a:rect l="0" t="0" r="0" b="0"/>
          <a:pathLst>
            <a:path>
              <a:moveTo>
                <a:pt x="0" y="0"/>
              </a:moveTo>
              <a:lnTo>
                <a:pt x="0" y="471997"/>
              </a:lnTo>
              <a:lnTo>
                <a:pt x="2264272" y="471997"/>
              </a:lnTo>
              <a:lnTo>
                <a:pt x="2264272" y="67506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3511A3-A211-4B9E-940C-AB1FB0C38F53}">
      <dsp:nvSpPr>
        <dsp:cNvPr id="0" name=""/>
        <dsp:cNvSpPr/>
      </dsp:nvSpPr>
      <dsp:spPr>
        <a:xfrm>
          <a:off x="4509867" y="3532004"/>
          <a:ext cx="91440" cy="637508"/>
        </a:xfrm>
        <a:custGeom>
          <a:avLst/>
          <a:gdLst/>
          <a:ahLst/>
          <a:cxnLst/>
          <a:rect l="0" t="0" r="0" b="0"/>
          <a:pathLst>
            <a:path>
              <a:moveTo>
                <a:pt x="45720" y="0"/>
              </a:moveTo>
              <a:lnTo>
                <a:pt x="45720" y="63750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A9490B-4433-4AB4-BB23-87329177C672}">
      <dsp:nvSpPr>
        <dsp:cNvPr id="0" name=""/>
        <dsp:cNvSpPr/>
      </dsp:nvSpPr>
      <dsp:spPr>
        <a:xfrm>
          <a:off x="4509867" y="1658538"/>
          <a:ext cx="91440" cy="612467"/>
        </a:xfrm>
        <a:custGeom>
          <a:avLst/>
          <a:gdLst/>
          <a:ahLst/>
          <a:cxnLst/>
          <a:rect l="0" t="0" r="0" b="0"/>
          <a:pathLst>
            <a:path>
              <a:moveTo>
                <a:pt x="111173" y="0"/>
              </a:moveTo>
              <a:lnTo>
                <a:pt x="111173" y="409402"/>
              </a:lnTo>
              <a:lnTo>
                <a:pt x="45720" y="409402"/>
              </a:lnTo>
              <a:lnTo>
                <a:pt x="45720" y="61246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BE3E2-AE3F-4A02-886A-CC5055F24101}">
      <dsp:nvSpPr>
        <dsp:cNvPr id="0" name=""/>
        <dsp:cNvSpPr/>
      </dsp:nvSpPr>
      <dsp:spPr>
        <a:xfrm>
          <a:off x="4621040" y="522637"/>
          <a:ext cx="1441580" cy="700103"/>
        </a:xfrm>
        <a:custGeom>
          <a:avLst/>
          <a:gdLst/>
          <a:ahLst/>
          <a:cxnLst/>
          <a:rect l="0" t="0" r="0" b="0"/>
          <a:pathLst>
            <a:path>
              <a:moveTo>
                <a:pt x="1441580" y="0"/>
              </a:moveTo>
              <a:lnTo>
                <a:pt x="1441580" y="497038"/>
              </a:lnTo>
              <a:lnTo>
                <a:pt x="0" y="497038"/>
              </a:lnTo>
              <a:lnTo>
                <a:pt x="0" y="70010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6A37E4-2A55-4380-9680-71DEE201E14E}">
      <dsp:nvSpPr>
        <dsp:cNvPr id="0" name=""/>
        <dsp:cNvSpPr/>
      </dsp:nvSpPr>
      <dsp:spPr>
        <a:xfrm>
          <a:off x="3644323" y="-36999"/>
          <a:ext cx="4836594" cy="55963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60931E-F5A9-4D76-86CE-6475BE9B4921}">
      <dsp:nvSpPr>
        <dsp:cNvPr id="0" name=""/>
        <dsp:cNvSpPr/>
      </dsp:nvSpPr>
      <dsp:spPr>
        <a:xfrm>
          <a:off x="3887880" y="194379"/>
          <a:ext cx="4836594" cy="55963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Surgery outcome</a:t>
          </a:r>
        </a:p>
      </dsp:txBody>
      <dsp:txXfrm>
        <a:off x="3904271" y="210770"/>
        <a:ext cx="4803812" cy="526854"/>
      </dsp:txXfrm>
    </dsp:sp>
    <dsp:sp modelId="{012E8E25-4AC6-4C75-B903-9EAA603F891F}">
      <dsp:nvSpPr>
        <dsp:cNvPr id="0" name=""/>
        <dsp:cNvSpPr/>
      </dsp:nvSpPr>
      <dsp:spPr>
        <a:xfrm>
          <a:off x="2767798" y="1222740"/>
          <a:ext cx="3706484" cy="43579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BB5BE9-9B71-4733-AD43-80035EB331DF}">
      <dsp:nvSpPr>
        <dsp:cNvPr id="0" name=""/>
        <dsp:cNvSpPr/>
      </dsp:nvSpPr>
      <dsp:spPr>
        <a:xfrm>
          <a:off x="3011354" y="1454119"/>
          <a:ext cx="3706484" cy="435797"/>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uneventful</a:t>
          </a:r>
        </a:p>
      </dsp:txBody>
      <dsp:txXfrm>
        <a:off x="3024118" y="1466883"/>
        <a:ext cx="3680956" cy="410269"/>
      </dsp:txXfrm>
    </dsp:sp>
    <dsp:sp modelId="{76AE54FA-9BFF-485A-8A5E-5AB738959B93}">
      <dsp:nvSpPr>
        <dsp:cNvPr id="0" name=""/>
        <dsp:cNvSpPr/>
      </dsp:nvSpPr>
      <dsp:spPr>
        <a:xfrm>
          <a:off x="2367396" y="2271005"/>
          <a:ext cx="4376382" cy="12609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8EA36D-BFE5-4383-8008-3F4A90C08F1D}">
      <dsp:nvSpPr>
        <dsp:cNvPr id="0" name=""/>
        <dsp:cNvSpPr/>
      </dsp:nvSpPr>
      <dsp:spPr>
        <a:xfrm>
          <a:off x="2610952" y="2502384"/>
          <a:ext cx="4376382" cy="12609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Disc from recovery </a:t>
          </a:r>
          <a:r>
            <a:rPr lang="en-GB" sz="2400" kern="1200" dirty="0">
              <a:solidFill>
                <a:schemeClr val="accent2"/>
              </a:solidFill>
            </a:rPr>
            <a:t>(Room 4)</a:t>
          </a:r>
        </a:p>
        <a:p>
          <a:pPr marL="0" lvl="0" indent="0" algn="ctr" defTabSz="1066800">
            <a:lnSpc>
              <a:spcPct val="90000"/>
            </a:lnSpc>
            <a:spcBef>
              <a:spcPct val="0"/>
            </a:spcBef>
            <a:spcAft>
              <a:spcPct val="35000"/>
            </a:spcAft>
            <a:buNone/>
          </a:pPr>
          <a:r>
            <a:rPr lang="en-GB" sz="2400" kern="1200" dirty="0">
              <a:solidFill>
                <a:schemeClr val="tx1"/>
              </a:solidFill>
            </a:rPr>
            <a:t>Post op – Advice/Meds/</a:t>
          </a:r>
        </a:p>
        <a:p>
          <a:pPr marL="0" lvl="0" indent="0" algn="ctr" defTabSz="1066800">
            <a:lnSpc>
              <a:spcPct val="90000"/>
            </a:lnSpc>
            <a:spcBef>
              <a:spcPct val="0"/>
            </a:spcBef>
            <a:spcAft>
              <a:spcPct val="35000"/>
            </a:spcAft>
            <a:buNone/>
          </a:pPr>
          <a:r>
            <a:rPr lang="en-GB" sz="2400" kern="1200" dirty="0">
              <a:solidFill>
                <a:schemeClr val="tx1"/>
              </a:solidFill>
            </a:rPr>
            <a:t>follow up details</a:t>
          </a:r>
        </a:p>
      </dsp:txBody>
      <dsp:txXfrm>
        <a:off x="2647885" y="2539317"/>
        <a:ext cx="4302516" cy="1187133"/>
      </dsp:txXfrm>
    </dsp:sp>
    <dsp:sp modelId="{1E86353E-B241-4634-8D05-4D602D45A569}">
      <dsp:nvSpPr>
        <dsp:cNvPr id="0" name=""/>
        <dsp:cNvSpPr/>
      </dsp:nvSpPr>
      <dsp:spPr>
        <a:xfrm>
          <a:off x="2383956" y="4169513"/>
          <a:ext cx="4343261" cy="164199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8A27A2-AC91-4561-B2D9-B1EA1FBFDBB8}">
      <dsp:nvSpPr>
        <dsp:cNvPr id="0" name=""/>
        <dsp:cNvSpPr/>
      </dsp:nvSpPr>
      <dsp:spPr>
        <a:xfrm>
          <a:off x="2627512" y="4400891"/>
          <a:ext cx="4343261" cy="164199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GB" sz="2800" kern="1200" dirty="0"/>
        </a:p>
        <a:p>
          <a:pPr marL="0" lvl="0" indent="0" algn="ctr" defTabSz="1244600">
            <a:lnSpc>
              <a:spcPct val="90000"/>
            </a:lnSpc>
            <a:spcBef>
              <a:spcPct val="0"/>
            </a:spcBef>
            <a:spcAft>
              <a:spcPct val="35000"/>
            </a:spcAft>
            <a:buNone/>
          </a:pPr>
          <a:r>
            <a:rPr lang="en-GB" sz="2400" kern="1200" dirty="0"/>
            <a:t>3 week </a:t>
          </a:r>
          <a:r>
            <a:rPr lang="en-GB" sz="2400" kern="1200" dirty="0" err="1"/>
            <a:t>tel</a:t>
          </a:r>
          <a:r>
            <a:rPr lang="en-GB" sz="2400" kern="1200" dirty="0"/>
            <a:t> follow up</a:t>
          </a:r>
        </a:p>
        <a:p>
          <a:pPr marL="0" lvl="0" indent="0" algn="ctr" defTabSz="1244600">
            <a:lnSpc>
              <a:spcPct val="90000"/>
            </a:lnSpc>
            <a:spcBef>
              <a:spcPct val="0"/>
            </a:spcBef>
            <a:spcAft>
              <a:spcPct val="35000"/>
            </a:spcAft>
            <a:buNone/>
          </a:pPr>
          <a:r>
            <a:rPr lang="en-GB" sz="2400" kern="1200" dirty="0"/>
            <a:t>Nurse led structured call</a:t>
          </a:r>
        </a:p>
        <a:p>
          <a:pPr marL="0" lvl="0" indent="0" algn="ctr" defTabSz="1244600">
            <a:lnSpc>
              <a:spcPct val="90000"/>
            </a:lnSpc>
            <a:spcBef>
              <a:spcPct val="0"/>
            </a:spcBef>
            <a:spcAft>
              <a:spcPct val="35000"/>
            </a:spcAft>
            <a:buNone/>
          </a:pPr>
          <a:r>
            <a:rPr lang="en-GB" sz="2400" kern="1200" dirty="0"/>
            <a:t>Advice to see optician</a:t>
          </a:r>
        </a:p>
        <a:p>
          <a:pPr marL="0" lvl="0" indent="0" algn="ctr" defTabSz="1244600">
            <a:lnSpc>
              <a:spcPct val="90000"/>
            </a:lnSpc>
            <a:spcBef>
              <a:spcPct val="0"/>
            </a:spcBef>
            <a:spcAft>
              <a:spcPct val="35000"/>
            </a:spcAft>
            <a:buNone/>
          </a:pPr>
          <a:endParaRPr lang="en-GB" sz="4900" kern="1200" dirty="0"/>
        </a:p>
      </dsp:txBody>
      <dsp:txXfrm>
        <a:off x="2675604" y="4448983"/>
        <a:ext cx="4247077" cy="1545812"/>
      </dsp:txXfrm>
    </dsp:sp>
    <dsp:sp modelId="{0806F49A-0655-4854-B821-65C2E072C480}">
      <dsp:nvSpPr>
        <dsp:cNvPr id="0" name=""/>
        <dsp:cNvSpPr/>
      </dsp:nvSpPr>
      <dsp:spPr>
        <a:xfrm>
          <a:off x="7230891" y="1197700"/>
          <a:ext cx="2192005" cy="4167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462919-F0BB-41D5-BD7A-20C3C900F60F}">
      <dsp:nvSpPr>
        <dsp:cNvPr id="0" name=""/>
        <dsp:cNvSpPr/>
      </dsp:nvSpPr>
      <dsp:spPr>
        <a:xfrm>
          <a:off x="7474447" y="1429078"/>
          <a:ext cx="2192005" cy="41675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eventful</a:t>
          </a:r>
        </a:p>
      </dsp:txBody>
      <dsp:txXfrm>
        <a:off x="7486653" y="1441284"/>
        <a:ext cx="2167593" cy="392343"/>
      </dsp:txXfrm>
    </dsp:sp>
    <dsp:sp modelId="{D01EF0D8-6417-4093-A1F7-6148008D3AF7}">
      <dsp:nvSpPr>
        <dsp:cNvPr id="0" name=""/>
        <dsp:cNvSpPr/>
      </dsp:nvSpPr>
      <dsp:spPr>
        <a:xfrm>
          <a:off x="7230891" y="2251964"/>
          <a:ext cx="2192005" cy="100960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A0843-B896-4861-828E-4078D88DCE25}">
      <dsp:nvSpPr>
        <dsp:cNvPr id="0" name=""/>
        <dsp:cNvSpPr/>
      </dsp:nvSpPr>
      <dsp:spPr>
        <a:xfrm>
          <a:off x="7474447" y="2483342"/>
          <a:ext cx="2192005" cy="100960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Admission</a:t>
          </a:r>
        </a:p>
        <a:p>
          <a:pPr marL="0" lvl="0" indent="0" algn="ctr" defTabSz="1066800">
            <a:lnSpc>
              <a:spcPct val="90000"/>
            </a:lnSpc>
            <a:spcBef>
              <a:spcPct val="0"/>
            </a:spcBef>
            <a:spcAft>
              <a:spcPct val="35000"/>
            </a:spcAft>
            <a:buNone/>
          </a:pPr>
          <a:r>
            <a:rPr lang="en-GB" sz="2400" kern="1200" dirty="0"/>
            <a:t>Follow up</a:t>
          </a:r>
        </a:p>
      </dsp:txBody>
      <dsp:txXfrm>
        <a:off x="7504017" y="2512912"/>
        <a:ext cx="2132865" cy="9504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D3ECC-9D9A-498B-AAC7-4952192B7A1D}">
      <dsp:nvSpPr>
        <dsp:cNvPr id="0" name=""/>
        <dsp:cNvSpPr/>
      </dsp:nvSpPr>
      <dsp:spPr>
        <a:xfrm>
          <a:off x="0" y="3868438"/>
          <a:ext cx="8807570"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C66945-A078-40D7-88EB-0CC695F4226E}">
      <dsp:nvSpPr>
        <dsp:cNvPr id="0" name=""/>
        <dsp:cNvSpPr/>
      </dsp:nvSpPr>
      <dsp:spPr>
        <a:xfrm>
          <a:off x="0" y="956252"/>
          <a:ext cx="8807570" cy="0"/>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A92EBE-5B74-4616-BB73-9186647B3399}">
      <dsp:nvSpPr>
        <dsp:cNvPr id="0" name=""/>
        <dsp:cNvSpPr/>
      </dsp:nvSpPr>
      <dsp:spPr>
        <a:xfrm>
          <a:off x="2289968" y="1531"/>
          <a:ext cx="6517601" cy="954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endParaRPr lang="en-GB" sz="3600" kern="1200" dirty="0"/>
        </a:p>
      </dsp:txBody>
      <dsp:txXfrm>
        <a:off x="2289968" y="1531"/>
        <a:ext cx="6517601" cy="954721"/>
      </dsp:txXfrm>
    </dsp:sp>
    <dsp:sp modelId="{4F55B98E-DC72-4A0F-9CCD-0F8C34A53782}">
      <dsp:nvSpPr>
        <dsp:cNvPr id="0" name=""/>
        <dsp:cNvSpPr/>
      </dsp:nvSpPr>
      <dsp:spPr>
        <a:xfrm>
          <a:off x="38608" y="18544"/>
          <a:ext cx="2289968" cy="954721"/>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GB" sz="3600" kern="1200" dirty="0"/>
            <a:t>SEI</a:t>
          </a:r>
        </a:p>
      </dsp:txBody>
      <dsp:txXfrm>
        <a:off x="85222" y="65158"/>
        <a:ext cx="2196740" cy="908107"/>
      </dsp:txXfrm>
    </dsp:sp>
    <dsp:sp modelId="{369E29C6-0195-4F56-A6BB-1C3040EF64D3}">
      <dsp:nvSpPr>
        <dsp:cNvPr id="0" name=""/>
        <dsp:cNvSpPr/>
      </dsp:nvSpPr>
      <dsp:spPr>
        <a:xfrm>
          <a:off x="0" y="956252"/>
          <a:ext cx="8807570" cy="1909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SEI is a stand alone eye hospital</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Purpose built twin Cataract theatre</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Patient flow in mind</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Rooms/Space/Separate entrance and exit</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Trial RUN</a:t>
          </a:r>
        </a:p>
        <a:p>
          <a:pPr marL="228600" lvl="1" indent="-228600" algn="l" defTabSz="1066800">
            <a:lnSpc>
              <a:spcPct val="90000"/>
            </a:lnSpc>
            <a:spcBef>
              <a:spcPct val="0"/>
            </a:spcBef>
            <a:spcAft>
              <a:spcPct val="15000"/>
            </a:spcAft>
          </a:pPr>
          <a:endParaRPr lang="en-GB" sz="2400" kern="1200" dirty="0"/>
        </a:p>
      </dsp:txBody>
      <dsp:txXfrm>
        <a:off x="0" y="956252"/>
        <a:ext cx="8807570" cy="1909728"/>
      </dsp:txXfrm>
    </dsp:sp>
    <dsp:sp modelId="{D68E7F92-C4BA-403B-BC4B-8B2673E5E199}">
      <dsp:nvSpPr>
        <dsp:cNvPr id="0" name=""/>
        <dsp:cNvSpPr/>
      </dsp:nvSpPr>
      <dsp:spPr>
        <a:xfrm>
          <a:off x="2289968" y="2913717"/>
          <a:ext cx="6517601" cy="954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b" anchorCtr="0">
          <a:noAutofit/>
        </a:bodyPr>
        <a:lstStyle/>
        <a:p>
          <a:pPr marL="0" lvl="0" indent="0" algn="l" defTabSz="1600200">
            <a:lnSpc>
              <a:spcPct val="90000"/>
            </a:lnSpc>
            <a:spcBef>
              <a:spcPct val="0"/>
            </a:spcBef>
            <a:spcAft>
              <a:spcPct val="35000"/>
            </a:spcAft>
            <a:buNone/>
          </a:pPr>
          <a:endParaRPr lang="en-GB" sz="3600" kern="1200" dirty="0"/>
        </a:p>
      </dsp:txBody>
      <dsp:txXfrm>
        <a:off x="2289968" y="2913717"/>
        <a:ext cx="6517601" cy="954721"/>
      </dsp:txXfrm>
    </dsp:sp>
    <dsp:sp modelId="{6FB28D14-92F2-4DC6-ADEF-D2DEBF632497}">
      <dsp:nvSpPr>
        <dsp:cNvPr id="0" name=""/>
        <dsp:cNvSpPr/>
      </dsp:nvSpPr>
      <dsp:spPr>
        <a:xfrm>
          <a:off x="0" y="2913717"/>
          <a:ext cx="2289968" cy="954721"/>
        </a:xfrm>
        <a:prstGeom prst="round2SameRect">
          <a:avLst>
            <a:gd name="adj1" fmla="val 16670"/>
            <a:gd name="adj2" fmla="val 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36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GB" sz="3600" kern="1200" dirty="0"/>
            <a:t>Team</a:t>
          </a:r>
        </a:p>
        <a:p>
          <a:pPr lvl="0" algn="ctr" defTabSz="1600200">
            <a:lnSpc>
              <a:spcPct val="90000"/>
            </a:lnSpc>
            <a:spcBef>
              <a:spcPct val="0"/>
            </a:spcBef>
            <a:spcAft>
              <a:spcPct val="35000"/>
            </a:spcAft>
            <a:buNone/>
          </a:pPr>
          <a:endParaRPr lang="en-GB" sz="3600" kern="1200" dirty="0"/>
        </a:p>
      </dsp:txBody>
      <dsp:txXfrm>
        <a:off x="46614" y="2960331"/>
        <a:ext cx="2196740" cy="908107"/>
      </dsp:txXfrm>
    </dsp:sp>
    <dsp:sp modelId="{9372C3FA-1BCE-4B46-BB2B-9881588EC8DA}">
      <dsp:nvSpPr>
        <dsp:cNvPr id="0" name=""/>
        <dsp:cNvSpPr/>
      </dsp:nvSpPr>
      <dsp:spPr>
        <a:xfrm>
          <a:off x="0" y="3868438"/>
          <a:ext cx="8807570" cy="1909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Dedicated team of experienced Ophthalmic nurses </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Safe/ high volume cataract surgeons</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Lead by a team of Patient centred managers</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Enthusiastic Cataract service Lead</a:t>
          </a:r>
        </a:p>
        <a:p>
          <a:pPr marL="228600" lvl="1" indent="-228600" algn="l" defTabSz="1066800">
            <a:lnSpc>
              <a:spcPct val="90000"/>
            </a:lnSpc>
            <a:spcBef>
              <a:spcPct val="0"/>
            </a:spcBef>
            <a:spcAft>
              <a:spcPct val="15000"/>
            </a:spcAft>
            <a:buFont typeface="Courier New" panose="02070309020205020404" pitchFamily="49" charset="0"/>
            <a:buChar char="o"/>
          </a:pPr>
          <a:r>
            <a:rPr lang="en-GB" sz="2400" kern="1200" dirty="0"/>
            <a:t>Support of the directorate and trust</a:t>
          </a:r>
        </a:p>
        <a:p>
          <a:pPr marL="228600" lvl="1" indent="-228600" algn="l" defTabSz="1066800">
            <a:lnSpc>
              <a:spcPct val="90000"/>
            </a:lnSpc>
            <a:spcBef>
              <a:spcPct val="0"/>
            </a:spcBef>
            <a:spcAft>
              <a:spcPct val="15000"/>
            </a:spcAft>
          </a:pPr>
          <a:endParaRPr lang="en-GB" sz="2400" kern="1200" dirty="0"/>
        </a:p>
      </dsp:txBody>
      <dsp:txXfrm>
        <a:off x="0" y="3868438"/>
        <a:ext cx="8807570" cy="19097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6B23D-26CC-4A8E-A45D-45C0C8FE9A42}">
      <dsp:nvSpPr>
        <dsp:cNvPr id="0" name=""/>
        <dsp:cNvSpPr/>
      </dsp:nvSpPr>
      <dsp:spPr>
        <a:xfrm>
          <a:off x="1847495" y="1147316"/>
          <a:ext cx="3459996" cy="230781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12 cases/session/2 theatres</a:t>
          </a:r>
        </a:p>
        <a:p>
          <a:pPr marL="0" lvl="0" indent="0" algn="l" defTabSz="1066800">
            <a:lnSpc>
              <a:spcPct val="90000"/>
            </a:lnSpc>
            <a:spcBef>
              <a:spcPct val="0"/>
            </a:spcBef>
            <a:spcAft>
              <a:spcPct val="35000"/>
            </a:spcAft>
            <a:buNone/>
          </a:pPr>
          <a:r>
            <a:rPr lang="en-GB" sz="2400" kern="1200" dirty="0"/>
            <a:t>3 session working</a:t>
          </a:r>
        </a:p>
        <a:p>
          <a:pPr marL="0" lvl="0" indent="0" algn="l" defTabSz="1066800">
            <a:lnSpc>
              <a:spcPct val="90000"/>
            </a:lnSpc>
            <a:spcBef>
              <a:spcPct val="0"/>
            </a:spcBef>
            <a:spcAft>
              <a:spcPct val="35000"/>
            </a:spcAft>
            <a:buNone/>
          </a:pPr>
          <a:r>
            <a:rPr lang="en-GB" sz="2400" kern="1200" dirty="0"/>
            <a:t>Weekend working</a:t>
          </a:r>
        </a:p>
      </dsp:txBody>
      <dsp:txXfrm>
        <a:off x="2401094" y="1147316"/>
        <a:ext cx="2906397" cy="2307817"/>
      </dsp:txXfrm>
    </dsp:sp>
    <dsp:sp modelId="{68F348EE-1412-4028-AA9E-2B285EDEEBC0}">
      <dsp:nvSpPr>
        <dsp:cNvPr id="0" name=""/>
        <dsp:cNvSpPr/>
      </dsp:nvSpPr>
      <dsp:spPr>
        <a:xfrm>
          <a:off x="1847495" y="3593164"/>
          <a:ext cx="3459996" cy="230781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Immediate Bilateral sequential surgery</a:t>
          </a:r>
        </a:p>
      </dsp:txBody>
      <dsp:txXfrm>
        <a:off x="2401094" y="3593164"/>
        <a:ext cx="2906397" cy="2307817"/>
      </dsp:txXfrm>
    </dsp:sp>
    <dsp:sp modelId="{04E69433-2336-4E18-A8EF-54C05B85814A}">
      <dsp:nvSpPr>
        <dsp:cNvPr id="0" name=""/>
        <dsp:cNvSpPr/>
      </dsp:nvSpPr>
      <dsp:spPr>
        <a:xfrm>
          <a:off x="0" y="216023"/>
          <a:ext cx="2306664" cy="230666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Future</a:t>
          </a:r>
        </a:p>
      </dsp:txBody>
      <dsp:txXfrm>
        <a:off x="337803" y="553826"/>
        <a:ext cx="1631058" cy="1631058"/>
      </dsp:txXfrm>
    </dsp:sp>
    <dsp:sp modelId="{1B18644E-E3B9-4E0B-A37E-04C869D2FD90}">
      <dsp:nvSpPr>
        <dsp:cNvPr id="0" name=""/>
        <dsp:cNvSpPr/>
      </dsp:nvSpPr>
      <dsp:spPr>
        <a:xfrm>
          <a:off x="7614156" y="1147316"/>
          <a:ext cx="3459996" cy="231557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NHSE &amp; PHE guideline change</a:t>
          </a:r>
        </a:p>
        <a:p>
          <a:pPr marL="0" lvl="0" indent="0" algn="l" defTabSz="1066800">
            <a:lnSpc>
              <a:spcPct val="90000"/>
            </a:lnSpc>
            <a:spcBef>
              <a:spcPct val="0"/>
            </a:spcBef>
            <a:spcAft>
              <a:spcPct val="35000"/>
            </a:spcAft>
            <a:buNone/>
          </a:pPr>
          <a:r>
            <a:rPr lang="en-GB" sz="2400" kern="1200" dirty="0"/>
            <a:t>Second peak</a:t>
          </a:r>
        </a:p>
        <a:p>
          <a:pPr marL="0" lvl="0" indent="0" algn="l" defTabSz="1066800">
            <a:lnSpc>
              <a:spcPct val="90000"/>
            </a:lnSpc>
            <a:spcBef>
              <a:spcPct val="0"/>
            </a:spcBef>
            <a:spcAft>
              <a:spcPct val="35000"/>
            </a:spcAft>
            <a:buNone/>
          </a:pPr>
          <a:r>
            <a:rPr lang="en-GB" sz="2400" kern="1200" dirty="0"/>
            <a:t>PPE</a:t>
          </a:r>
        </a:p>
        <a:p>
          <a:pPr marL="0" lvl="0" indent="0" algn="l" defTabSz="1066800">
            <a:lnSpc>
              <a:spcPct val="90000"/>
            </a:lnSpc>
            <a:spcBef>
              <a:spcPct val="0"/>
            </a:spcBef>
            <a:spcAft>
              <a:spcPct val="35000"/>
            </a:spcAft>
            <a:buNone/>
          </a:pPr>
          <a:endParaRPr lang="en-GB" sz="1900" kern="1200" dirty="0"/>
        </a:p>
      </dsp:txBody>
      <dsp:txXfrm>
        <a:off x="8167756" y="1147316"/>
        <a:ext cx="2906397" cy="2315572"/>
      </dsp:txXfrm>
    </dsp:sp>
    <dsp:sp modelId="{5FE1DAFC-E9B2-4AB1-B357-280E974C3867}">
      <dsp:nvSpPr>
        <dsp:cNvPr id="0" name=""/>
        <dsp:cNvSpPr/>
      </dsp:nvSpPr>
      <dsp:spPr>
        <a:xfrm>
          <a:off x="7616320" y="3583656"/>
          <a:ext cx="3459996" cy="230781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Patient Interest</a:t>
          </a:r>
        </a:p>
      </dsp:txBody>
      <dsp:txXfrm>
        <a:off x="8169919" y="3583656"/>
        <a:ext cx="2906397" cy="2307817"/>
      </dsp:txXfrm>
    </dsp:sp>
    <dsp:sp modelId="{49A78F47-B8E6-42D6-B410-667977B93228}">
      <dsp:nvSpPr>
        <dsp:cNvPr id="0" name=""/>
        <dsp:cNvSpPr/>
      </dsp:nvSpPr>
      <dsp:spPr>
        <a:xfrm>
          <a:off x="5768824" y="224650"/>
          <a:ext cx="2306664" cy="230666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en-GB" sz="3200" kern="1200" dirty="0"/>
            <a:t>Unknown</a:t>
          </a:r>
        </a:p>
      </dsp:txBody>
      <dsp:txXfrm>
        <a:off x="6106627" y="562453"/>
        <a:ext cx="1631058" cy="1631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5E6D64-9AE0-4D04-A344-1B71023BE8FF}">
      <dsp:nvSpPr>
        <dsp:cNvPr id="0" name=""/>
        <dsp:cNvSpPr/>
      </dsp:nvSpPr>
      <dsp:spPr>
        <a:xfrm>
          <a:off x="4577426" y="1999345"/>
          <a:ext cx="2541255" cy="2198288"/>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FRAMEWORK </a:t>
          </a:r>
        </a:p>
      </dsp:txBody>
      <dsp:txXfrm>
        <a:off x="4998548" y="2363632"/>
        <a:ext cx="1699011" cy="1469714"/>
      </dsp:txXfrm>
    </dsp:sp>
    <dsp:sp modelId="{F95AF912-56FA-4F19-BB31-77DAEC266C4E}">
      <dsp:nvSpPr>
        <dsp:cNvPr id="0" name=""/>
        <dsp:cNvSpPr/>
      </dsp:nvSpPr>
      <dsp:spPr>
        <a:xfrm>
          <a:off x="6168740" y="947613"/>
          <a:ext cx="958808" cy="826140"/>
        </a:xfrm>
        <a:prstGeom prst="hexagon">
          <a:avLst>
            <a:gd name="adj" fmla="val 28900"/>
            <a:gd name="vf" fmla="val 115470"/>
          </a:avLst>
        </a:prstGeom>
        <a:gradFill rotWithShape="0">
          <a:gsLst>
            <a:gs pos="0">
              <a:schemeClr val="accent1">
                <a:tint val="40000"/>
                <a:hueOff val="0"/>
                <a:satOff val="0"/>
                <a:lumOff val="0"/>
                <a:alphaOff val="0"/>
                <a:shade val="85000"/>
                <a:satMod val="130000"/>
              </a:schemeClr>
            </a:gs>
            <a:gs pos="34000">
              <a:schemeClr val="accent1">
                <a:tint val="40000"/>
                <a:hueOff val="0"/>
                <a:satOff val="0"/>
                <a:lumOff val="0"/>
                <a:alphaOff val="0"/>
                <a:shade val="87000"/>
                <a:satMod val="125000"/>
              </a:schemeClr>
            </a:gs>
            <a:gs pos="70000">
              <a:schemeClr val="accent1">
                <a:tint val="40000"/>
                <a:hueOff val="0"/>
                <a:satOff val="0"/>
                <a:lumOff val="0"/>
                <a:alphaOff val="0"/>
                <a:tint val="100000"/>
                <a:shade val="90000"/>
                <a:satMod val="130000"/>
              </a:schemeClr>
            </a:gs>
            <a:gs pos="100000">
              <a:schemeClr val="accent1">
                <a:tint val="40000"/>
                <a:hueOff val="0"/>
                <a:satOff val="0"/>
                <a:lumOff val="0"/>
                <a:alphaOff val="0"/>
                <a:tint val="100000"/>
                <a:shade val="100000"/>
                <a:satMod val="110000"/>
              </a:schemeClr>
            </a:gs>
          </a:gsLst>
          <a:path path="circle">
            <a:fillToRect l="100000" t="100000" r="100000" b="10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C3D88C9-2ADD-4B29-B691-7E930C65502F}">
      <dsp:nvSpPr>
        <dsp:cNvPr id="0" name=""/>
        <dsp:cNvSpPr/>
      </dsp:nvSpPr>
      <dsp:spPr>
        <a:xfrm>
          <a:off x="4811513" y="0"/>
          <a:ext cx="2082540" cy="1801642"/>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Safety</a:t>
          </a:r>
        </a:p>
      </dsp:txBody>
      <dsp:txXfrm>
        <a:off x="5156634" y="298571"/>
        <a:ext cx="1392298" cy="1204500"/>
      </dsp:txXfrm>
    </dsp:sp>
    <dsp:sp modelId="{72123AFB-1771-4B43-B826-9B3A61C91C9E}">
      <dsp:nvSpPr>
        <dsp:cNvPr id="0" name=""/>
        <dsp:cNvSpPr/>
      </dsp:nvSpPr>
      <dsp:spPr>
        <a:xfrm>
          <a:off x="7287744" y="2492054"/>
          <a:ext cx="958808" cy="826140"/>
        </a:xfrm>
        <a:prstGeom prst="hexagon">
          <a:avLst>
            <a:gd name="adj" fmla="val 28900"/>
            <a:gd name="vf" fmla="val 115470"/>
          </a:avLst>
        </a:prstGeom>
        <a:gradFill rotWithShape="0">
          <a:gsLst>
            <a:gs pos="0">
              <a:schemeClr val="accent1">
                <a:tint val="40000"/>
                <a:hueOff val="0"/>
                <a:satOff val="0"/>
                <a:lumOff val="0"/>
                <a:alphaOff val="0"/>
                <a:shade val="85000"/>
                <a:satMod val="130000"/>
              </a:schemeClr>
            </a:gs>
            <a:gs pos="34000">
              <a:schemeClr val="accent1">
                <a:tint val="40000"/>
                <a:hueOff val="0"/>
                <a:satOff val="0"/>
                <a:lumOff val="0"/>
                <a:alphaOff val="0"/>
                <a:shade val="87000"/>
                <a:satMod val="125000"/>
              </a:schemeClr>
            </a:gs>
            <a:gs pos="70000">
              <a:schemeClr val="accent1">
                <a:tint val="40000"/>
                <a:hueOff val="0"/>
                <a:satOff val="0"/>
                <a:lumOff val="0"/>
                <a:alphaOff val="0"/>
                <a:tint val="100000"/>
                <a:shade val="90000"/>
                <a:satMod val="130000"/>
              </a:schemeClr>
            </a:gs>
            <a:gs pos="100000">
              <a:schemeClr val="accent1">
                <a:tint val="40000"/>
                <a:hueOff val="0"/>
                <a:satOff val="0"/>
                <a:lumOff val="0"/>
                <a:alphaOff val="0"/>
                <a:tint val="100000"/>
                <a:shade val="100000"/>
                <a:satMod val="110000"/>
              </a:schemeClr>
            </a:gs>
          </a:gsLst>
          <a:path path="circle">
            <a:fillToRect l="100000" t="100000" r="100000" b="10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8EC2CF3-B804-4F78-9489-897B24159333}">
      <dsp:nvSpPr>
        <dsp:cNvPr id="0" name=""/>
        <dsp:cNvSpPr/>
      </dsp:nvSpPr>
      <dsp:spPr>
        <a:xfrm>
          <a:off x="6721444" y="1096906"/>
          <a:ext cx="2082540" cy="1801642"/>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Standardisation</a:t>
          </a:r>
        </a:p>
      </dsp:txBody>
      <dsp:txXfrm>
        <a:off x="7066565" y="1395477"/>
        <a:ext cx="1392298" cy="1204500"/>
      </dsp:txXfrm>
    </dsp:sp>
    <dsp:sp modelId="{4559224F-F708-47AE-9B11-0226CA1B028F}">
      <dsp:nvSpPr>
        <dsp:cNvPr id="0" name=""/>
        <dsp:cNvSpPr/>
      </dsp:nvSpPr>
      <dsp:spPr>
        <a:xfrm>
          <a:off x="6510412" y="4235439"/>
          <a:ext cx="958808" cy="826140"/>
        </a:xfrm>
        <a:prstGeom prst="hexagon">
          <a:avLst>
            <a:gd name="adj" fmla="val 28900"/>
            <a:gd name="vf" fmla="val 115470"/>
          </a:avLst>
        </a:prstGeom>
        <a:gradFill rotWithShape="0">
          <a:gsLst>
            <a:gs pos="0">
              <a:schemeClr val="accent1">
                <a:tint val="40000"/>
                <a:hueOff val="0"/>
                <a:satOff val="0"/>
                <a:lumOff val="0"/>
                <a:alphaOff val="0"/>
                <a:shade val="85000"/>
                <a:satMod val="130000"/>
              </a:schemeClr>
            </a:gs>
            <a:gs pos="34000">
              <a:schemeClr val="accent1">
                <a:tint val="40000"/>
                <a:hueOff val="0"/>
                <a:satOff val="0"/>
                <a:lumOff val="0"/>
                <a:alphaOff val="0"/>
                <a:shade val="87000"/>
                <a:satMod val="125000"/>
              </a:schemeClr>
            </a:gs>
            <a:gs pos="70000">
              <a:schemeClr val="accent1">
                <a:tint val="40000"/>
                <a:hueOff val="0"/>
                <a:satOff val="0"/>
                <a:lumOff val="0"/>
                <a:alphaOff val="0"/>
                <a:tint val="100000"/>
                <a:shade val="90000"/>
                <a:satMod val="130000"/>
              </a:schemeClr>
            </a:gs>
            <a:gs pos="100000">
              <a:schemeClr val="accent1">
                <a:tint val="40000"/>
                <a:hueOff val="0"/>
                <a:satOff val="0"/>
                <a:lumOff val="0"/>
                <a:alphaOff val="0"/>
                <a:tint val="100000"/>
                <a:shade val="100000"/>
                <a:satMod val="110000"/>
              </a:schemeClr>
            </a:gs>
          </a:gsLst>
          <a:path path="circle">
            <a:fillToRect l="100000" t="100000" r="100000" b="10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22924E6-0E39-48BB-B8CA-089175635407}">
      <dsp:nvSpPr>
        <dsp:cNvPr id="0" name=""/>
        <dsp:cNvSpPr/>
      </dsp:nvSpPr>
      <dsp:spPr>
        <a:xfrm>
          <a:off x="6721444" y="3275363"/>
          <a:ext cx="2082540" cy="1801642"/>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Simplicity</a:t>
          </a:r>
        </a:p>
      </dsp:txBody>
      <dsp:txXfrm>
        <a:off x="7066565" y="3573934"/>
        <a:ext cx="1392298" cy="1204500"/>
      </dsp:txXfrm>
    </dsp:sp>
    <dsp:sp modelId="{25C63623-11DF-4389-AC9B-C0D9C038B38B}">
      <dsp:nvSpPr>
        <dsp:cNvPr id="0" name=""/>
        <dsp:cNvSpPr/>
      </dsp:nvSpPr>
      <dsp:spPr>
        <a:xfrm>
          <a:off x="4582155" y="4416409"/>
          <a:ext cx="958808" cy="826140"/>
        </a:xfrm>
        <a:prstGeom prst="hexagon">
          <a:avLst>
            <a:gd name="adj" fmla="val 28900"/>
            <a:gd name="vf" fmla="val 115470"/>
          </a:avLst>
        </a:prstGeom>
        <a:gradFill rotWithShape="0">
          <a:gsLst>
            <a:gs pos="0">
              <a:schemeClr val="accent1">
                <a:tint val="40000"/>
                <a:hueOff val="0"/>
                <a:satOff val="0"/>
                <a:lumOff val="0"/>
                <a:alphaOff val="0"/>
                <a:shade val="85000"/>
                <a:satMod val="130000"/>
              </a:schemeClr>
            </a:gs>
            <a:gs pos="34000">
              <a:schemeClr val="accent1">
                <a:tint val="40000"/>
                <a:hueOff val="0"/>
                <a:satOff val="0"/>
                <a:lumOff val="0"/>
                <a:alphaOff val="0"/>
                <a:shade val="87000"/>
                <a:satMod val="125000"/>
              </a:schemeClr>
            </a:gs>
            <a:gs pos="70000">
              <a:schemeClr val="accent1">
                <a:tint val="40000"/>
                <a:hueOff val="0"/>
                <a:satOff val="0"/>
                <a:lumOff val="0"/>
                <a:alphaOff val="0"/>
                <a:tint val="100000"/>
                <a:shade val="90000"/>
                <a:satMod val="130000"/>
              </a:schemeClr>
            </a:gs>
            <a:gs pos="100000">
              <a:schemeClr val="accent1">
                <a:tint val="40000"/>
                <a:hueOff val="0"/>
                <a:satOff val="0"/>
                <a:lumOff val="0"/>
                <a:alphaOff val="0"/>
                <a:tint val="100000"/>
                <a:shade val="100000"/>
                <a:satMod val="110000"/>
              </a:schemeClr>
            </a:gs>
          </a:gsLst>
          <a:path path="circle">
            <a:fillToRect l="100000" t="100000" r="100000" b="10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796A186-BEA3-4C21-9C58-8D7943655DA8}">
      <dsp:nvSpPr>
        <dsp:cNvPr id="0" name=""/>
        <dsp:cNvSpPr/>
      </dsp:nvSpPr>
      <dsp:spPr>
        <a:xfrm>
          <a:off x="4811513" y="4384733"/>
          <a:ext cx="2082540" cy="1801642"/>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Staffing</a:t>
          </a:r>
        </a:p>
      </dsp:txBody>
      <dsp:txXfrm>
        <a:off x="5156634" y="4683304"/>
        <a:ext cx="1392298" cy="1204500"/>
      </dsp:txXfrm>
    </dsp:sp>
    <dsp:sp modelId="{D8FECCCB-C008-43D3-B4DB-EDDF82327863}">
      <dsp:nvSpPr>
        <dsp:cNvPr id="0" name=""/>
        <dsp:cNvSpPr/>
      </dsp:nvSpPr>
      <dsp:spPr>
        <a:xfrm>
          <a:off x="3444827" y="2872587"/>
          <a:ext cx="958808" cy="826140"/>
        </a:xfrm>
        <a:prstGeom prst="hexagon">
          <a:avLst>
            <a:gd name="adj" fmla="val 28900"/>
            <a:gd name="vf" fmla="val 115470"/>
          </a:avLst>
        </a:prstGeom>
        <a:gradFill rotWithShape="0">
          <a:gsLst>
            <a:gs pos="0">
              <a:schemeClr val="accent1">
                <a:tint val="40000"/>
                <a:hueOff val="0"/>
                <a:satOff val="0"/>
                <a:lumOff val="0"/>
                <a:alphaOff val="0"/>
                <a:shade val="85000"/>
                <a:satMod val="130000"/>
              </a:schemeClr>
            </a:gs>
            <a:gs pos="34000">
              <a:schemeClr val="accent1">
                <a:tint val="40000"/>
                <a:hueOff val="0"/>
                <a:satOff val="0"/>
                <a:lumOff val="0"/>
                <a:alphaOff val="0"/>
                <a:shade val="87000"/>
                <a:satMod val="125000"/>
              </a:schemeClr>
            </a:gs>
            <a:gs pos="70000">
              <a:schemeClr val="accent1">
                <a:tint val="40000"/>
                <a:hueOff val="0"/>
                <a:satOff val="0"/>
                <a:lumOff val="0"/>
                <a:alphaOff val="0"/>
                <a:tint val="100000"/>
                <a:shade val="90000"/>
                <a:satMod val="130000"/>
              </a:schemeClr>
            </a:gs>
            <a:gs pos="100000">
              <a:schemeClr val="accent1">
                <a:tint val="40000"/>
                <a:hueOff val="0"/>
                <a:satOff val="0"/>
                <a:lumOff val="0"/>
                <a:alphaOff val="0"/>
                <a:tint val="100000"/>
                <a:shade val="100000"/>
                <a:satMod val="110000"/>
              </a:schemeClr>
            </a:gs>
          </a:gsLst>
          <a:path path="circle">
            <a:fillToRect l="100000" t="100000" r="100000" b="100000"/>
          </a:path>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1CCBD1E-3E97-49AB-991D-185541B737BF}">
      <dsp:nvSpPr>
        <dsp:cNvPr id="0" name=""/>
        <dsp:cNvSpPr/>
      </dsp:nvSpPr>
      <dsp:spPr>
        <a:xfrm>
          <a:off x="2892714" y="3276602"/>
          <a:ext cx="2082540" cy="1801642"/>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Scheduling</a:t>
          </a:r>
        </a:p>
      </dsp:txBody>
      <dsp:txXfrm>
        <a:off x="3237835" y="3575173"/>
        <a:ext cx="1392298" cy="1204500"/>
      </dsp:txXfrm>
    </dsp:sp>
    <dsp:sp modelId="{2EC6F1A8-3313-4752-B23E-8729D870D09C}">
      <dsp:nvSpPr>
        <dsp:cNvPr id="0" name=""/>
        <dsp:cNvSpPr/>
      </dsp:nvSpPr>
      <dsp:spPr>
        <a:xfrm>
          <a:off x="2892714" y="1105651"/>
          <a:ext cx="2082540" cy="1801642"/>
        </a:xfrm>
        <a:prstGeom prst="hexagon">
          <a:avLst>
            <a:gd name="adj" fmla="val 28570"/>
            <a:gd name="vf" fmla="val 11547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t>Sensitive to change</a:t>
          </a:r>
        </a:p>
      </dsp:txBody>
      <dsp:txXfrm>
        <a:off x="3237835" y="1404222"/>
        <a:ext cx="1392298" cy="1204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C16D3-53E1-497E-8C97-9099EE0408BD}">
      <dsp:nvSpPr>
        <dsp:cNvPr id="0" name=""/>
        <dsp:cNvSpPr/>
      </dsp:nvSpPr>
      <dsp:spPr>
        <a:xfrm rot="5400000">
          <a:off x="2156494" y="774007"/>
          <a:ext cx="673607" cy="766878"/>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A3F05C-29BA-4591-B50E-CB1AF16AC2A5}">
      <dsp:nvSpPr>
        <dsp:cNvPr id="0" name=""/>
        <dsp:cNvSpPr/>
      </dsp:nvSpPr>
      <dsp:spPr>
        <a:xfrm>
          <a:off x="1393944" y="128898"/>
          <a:ext cx="2302128" cy="79373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Patient selection</a:t>
          </a:r>
        </a:p>
      </dsp:txBody>
      <dsp:txXfrm>
        <a:off x="1432698" y="167652"/>
        <a:ext cx="2224620" cy="716226"/>
      </dsp:txXfrm>
    </dsp:sp>
    <dsp:sp modelId="{99019D56-997E-4930-A39D-F183231A8BE9}">
      <dsp:nvSpPr>
        <dsp:cNvPr id="0" name=""/>
        <dsp:cNvSpPr/>
      </dsp:nvSpPr>
      <dsp:spPr>
        <a:xfrm>
          <a:off x="3111988" y="103001"/>
          <a:ext cx="824733" cy="641531"/>
        </a:xfrm>
        <a:prstGeom prst="rect">
          <a:avLst/>
        </a:prstGeom>
        <a:noFill/>
        <a:ln>
          <a:noFill/>
        </a:ln>
        <a:effectLst/>
      </dsp:spPr>
      <dsp:style>
        <a:lnRef idx="0">
          <a:scrgbClr r="0" g="0" b="0"/>
        </a:lnRef>
        <a:fillRef idx="0">
          <a:scrgbClr r="0" g="0" b="0"/>
        </a:fillRef>
        <a:effectRef idx="0">
          <a:scrgbClr r="0" g="0" b="0"/>
        </a:effectRef>
        <a:fontRef idx="minor"/>
      </dsp:style>
    </dsp:sp>
    <dsp:sp modelId="{6563ABED-E1CE-4EA7-8603-902EF50919AC}">
      <dsp:nvSpPr>
        <dsp:cNvPr id="0" name=""/>
        <dsp:cNvSpPr/>
      </dsp:nvSpPr>
      <dsp:spPr>
        <a:xfrm rot="5400000">
          <a:off x="3473839" y="1665633"/>
          <a:ext cx="673607" cy="766878"/>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7AA81-3616-4F78-89A7-63C71D1A5278}">
      <dsp:nvSpPr>
        <dsp:cNvPr id="0" name=""/>
        <dsp:cNvSpPr/>
      </dsp:nvSpPr>
      <dsp:spPr>
        <a:xfrm>
          <a:off x="2614477" y="1020523"/>
          <a:ext cx="2495752" cy="79373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2 weeks before surgery</a:t>
          </a:r>
        </a:p>
      </dsp:txBody>
      <dsp:txXfrm>
        <a:off x="2653231" y="1059277"/>
        <a:ext cx="2418244" cy="716226"/>
      </dsp:txXfrm>
    </dsp:sp>
    <dsp:sp modelId="{B4EE1CC4-F77E-47E7-B274-AA7733171855}">
      <dsp:nvSpPr>
        <dsp:cNvPr id="0" name=""/>
        <dsp:cNvSpPr/>
      </dsp:nvSpPr>
      <dsp:spPr>
        <a:xfrm>
          <a:off x="4429332" y="994626"/>
          <a:ext cx="824733" cy="641531"/>
        </a:xfrm>
        <a:prstGeom prst="rect">
          <a:avLst/>
        </a:prstGeom>
        <a:noFill/>
        <a:ln>
          <a:noFill/>
        </a:ln>
        <a:effectLst/>
      </dsp:spPr>
      <dsp:style>
        <a:lnRef idx="0">
          <a:scrgbClr r="0" g="0" b="0"/>
        </a:lnRef>
        <a:fillRef idx="0">
          <a:scrgbClr r="0" g="0" b="0"/>
        </a:fillRef>
        <a:effectRef idx="0">
          <a:scrgbClr r="0" g="0" b="0"/>
        </a:effectRef>
        <a:fontRef idx="minor"/>
      </dsp:style>
    </dsp:sp>
    <dsp:sp modelId="{E6070447-0755-4C79-8E2C-6AF1FE312C41}">
      <dsp:nvSpPr>
        <dsp:cNvPr id="0" name=""/>
        <dsp:cNvSpPr/>
      </dsp:nvSpPr>
      <dsp:spPr>
        <a:xfrm rot="5400000">
          <a:off x="4728878" y="2557258"/>
          <a:ext cx="673607" cy="766878"/>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35CAFE-2700-4689-989E-46207DC68D9D}">
      <dsp:nvSpPr>
        <dsp:cNvPr id="0" name=""/>
        <dsp:cNvSpPr/>
      </dsp:nvSpPr>
      <dsp:spPr>
        <a:xfrm>
          <a:off x="3835010" y="1912149"/>
          <a:ext cx="2564764" cy="79373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2 days before surgery</a:t>
          </a:r>
        </a:p>
      </dsp:txBody>
      <dsp:txXfrm>
        <a:off x="3873764" y="1950903"/>
        <a:ext cx="2487256" cy="716226"/>
      </dsp:txXfrm>
    </dsp:sp>
    <dsp:sp modelId="{CD8EB035-0AC4-4922-A135-656DBF0DBA5B}">
      <dsp:nvSpPr>
        <dsp:cNvPr id="0" name=""/>
        <dsp:cNvSpPr/>
      </dsp:nvSpPr>
      <dsp:spPr>
        <a:xfrm>
          <a:off x="5684372" y="1886252"/>
          <a:ext cx="824733" cy="64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endParaRPr lang="en-GB" sz="1600" kern="1200"/>
        </a:p>
      </dsp:txBody>
      <dsp:txXfrm>
        <a:off x="5684372" y="1886252"/>
        <a:ext cx="824733" cy="641531"/>
      </dsp:txXfrm>
    </dsp:sp>
    <dsp:sp modelId="{F050BDE4-8F6D-41F5-BECB-58AF765A72CD}">
      <dsp:nvSpPr>
        <dsp:cNvPr id="0" name=""/>
        <dsp:cNvSpPr/>
      </dsp:nvSpPr>
      <dsp:spPr>
        <a:xfrm rot="5400000">
          <a:off x="5767405" y="3448884"/>
          <a:ext cx="673607" cy="766878"/>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C26B1E-FE15-4B89-8D52-F6C10DB3DF78}">
      <dsp:nvSpPr>
        <dsp:cNvPr id="0" name=""/>
        <dsp:cNvSpPr/>
      </dsp:nvSpPr>
      <dsp:spPr>
        <a:xfrm>
          <a:off x="5029519" y="2758246"/>
          <a:ext cx="2200752" cy="79373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Day of surgery</a:t>
          </a:r>
        </a:p>
      </dsp:txBody>
      <dsp:txXfrm>
        <a:off x="5068273" y="2797000"/>
        <a:ext cx="2123244" cy="716226"/>
      </dsp:txXfrm>
    </dsp:sp>
    <dsp:sp modelId="{854B3DE0-0224-4AEC-81B6-85627B6E9849}">
      <dsp:nvSpPr>
        <dsp:cNvPr id="0" name=""/>
        <dsp:cNvSpPr/>
      </dsp:nvSpPr>
      <dsp:spPr>
        <a:xfrm>
          <a:off x="6722899" y="2777877"/>
          <a:ext cx="824733" cy="641531"/>
        </a:xfrm>
        <a:prstGeom prst="rect">
          <a:avLst/>
        </a:prstGeom>
        <a:noFill/>
        <a:ln>
          <a:noFill/>
        </a:ln>
        <a:effectLst/>
      </dsp:spPr>
      <dsp:style>
        <a:lnRef idx="0">
          <a:scrgbClr r="0" g="0" b="0"/>
        </a:lnRef>
        <a:fillRef idx="0">
          <a:scrgbClr r="0" g="0" b="0"/>
        </a:fillRef>
        <a:effectRef idx="0">
          <a:scrgbClr r="0" g="0" b="0"/>
        </a:effectRef>
        <a:fontRef idx="minor"/>
      </dsp:style>
    </dsp:sp>
    <dsp:sp modelId="{A22D7481-B113-447B-82F9-4228056328A2}">
      <dsp:nvSpPr>
        <dsp:cNvPr id="0" name=""/>
        <dsp:cNvSpPr/>
      </dsp:nvSpPr>
      <dsp:spPr>
        <a:xfrm>
          <a:off x="6276076" y="3621102"/>
          <a:ext cx="2517206" cy="79373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3 weeks after surgery</a:t>
          </a:r>
        </a:p>
      </dsp:txBody>
      <dsp:txXfrm>
        <a:off x="6314830" y="3659856"/>
        <a:ext cx="2439698" cy="716226"/>
      </dsp:txXfrm>
    </dsp:sp>
    <dsp:sp modelId="{7E167E3D-73C3-4C08-85E5-4CD9403AF684}">
      <dsp:nvSpPr>
        <dsp:cNvPr id="0" name=""/>
        <dsp:cNvSpPr/>
      </dsp:nvSpPr>
      <dsp:spPr>
        <a:xfrm>
          <a:off x="8101659" y="3669502"/>
          <a:ext cx="824733" cy="64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228600" lvl="1" indent="-228600" algn="l" defTabSz="1200150">
            <a:lnSpc>
              <a:spcPct val="90000"/>
            </a:lnSpc>
            <a:spcBef>
              <a:spcPct val="0"/>
            </a:spcBef>
            <a:spcAft>
              <a:spcPct val="15000"/>
            </a:spcAft>
            <a:buChar char="•"/>
          </a:pPr>
          <a:endParaRPr lang="en-GB" sz="2700" kern="1200" dirty="0"/>
        </a:p>
      </dsp:txBody>
      <dsp:txXfrm>
        <a:off x="8101659" y="3669502"/>
        <a:ext cx="824733" cy="6415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20293-AC05-407F-B37C-531C11D4213F}">
      <dsp:nvSpPr>
        <dsp:cNvPr id="0" name=""/>
        <dsp:cNvSpPr/>
      </dsp:nvSpPr>
      <dsp:spPr>
        <a:xfrm rot="5400000">
          <a:off x="-273417" y="309857"/>
          <a:ext cx="1822782" cy="127594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GB" sz="3500" kern="1200" dirty="0"/>
            <a:t>Yes</a:t>
          </a:r>
        </a:p>
      </dsp:txBody>
      <dsp:txXfrm rot="-5400000">
        <a:off x="1" y="674414"/>
        <a:ext cx="1275947" cy="546835"/>
      </dsp:txXfrm>
    </dsp:sp>
    <dsp:sp modelId="{DBC7581E-D6CE-4AEA-ADB5-21381ABE63B3}">
      <dsp:nvSpPr>
        <dsp:cNvPr id="0" name=""/>
        <dsp:cNvSpPr/>
      </dsp:nvSpPr>
      <dsp:spPr>
        <a:xfrm rot="5400000">
          <a:off x="4569096" y="-3305699"/>
          <a:ext cx="1184808" cy="784025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Current W/L (PREP done / risk stratified)</a:t>
          </a:r>
        </a:p>
        <a:p>
          <a:pPr marL="171450" lvl="1" indent="-171450" algn="l" defTabSz="711200">
            <a:lnSpc>
              <a:spcPct val="90000"/>
            </a:lnSpc>
            <a:spcBef>
              <a:spcPct val="0"/>
            </a:spcBef>
            <a:spcAft>
              <a:spcPct val="15000"/>
            </a:spcAft>
            <a:buChar char="•"/>
          </a:pPr>
          <a:r>
            <a:rPr lang="en-GB" sz="1600" kern="1200" dirty="0"/>
            <a:t>Suitable for topical</a:t>
          </a:r>
        </a:p>
        <a:p>
          <a:pPr marL="171450" lvl="1" indent="-171450" algn="l" defTabSz="711200">
            <a:lnSpc>
              <a:spcPct val="90000"/>
            </a:lnSpc>
            <a:spcBef>
              <a:spcPct val="0"/>
            </a:spcBef>
            <a:spcAft>
              <a:spcPct val="15000"/>
            </a:spcAft>
            <a:buChar char="•"/>
          </a:pPr>
          <a:r>
            <a:rPr lang="en-GB" sz="1600" kern="1200" dirty="0"/>
            <a:t>Second eye (understand / no huge surprise)</a:t>
          </a:r>
        </a:p>
        <a:p>
          <a:pPr marL="171450" lvl="1" indent="-171450" algn="l" defTabSz="711200">
            <a:lnSpc>
              <a:spcPct val="90000"/>
            </a:lnSpc>
            <a:spcBef>
              <a:spcPct val="0"/>
            </a:spcBef>
            <a:spcAft>
              <a:spcPct val="15000"/>
            </a:spcAft>
            <a:buChar char="•"/>
          </a:pPr>
          <a:r>
            <a:rPr lang="en-GB" sz="1600" kern="1200" dirty="0"/>
            <a:t>First eye (no significant expected </a:t>
          </a:r>
          <a:r>
            <a:rPr lang="en-GB" sz="1600" kern="1200" dirty="0" err="1"/>
            <a:t>anisometropia</a:t>
          </a:r>
          <a:r>
            <a:rPr lang="en-GB" sz="1600" kern="1200" dirty="0"/>
            <a:t>)</a:t>
          </a:r>
        </a:p>
      </dsp:txBody>
      <dsp:txXfrm rot="-5400000">
        <a:off x="1241372" y="79863"/>
        <a:ext cx="7782418" cy="1069132"/>
      </dsp:txXfrm>
    </dsp:sp>
    <dsp:sp modelId="{D092F086-EC0D-44D3-84BF-4E330116DE03}">
      <dsp:nvSpPr>
        <dsp:cNvPr id="0" name=""/>
        <dsp:cNvSpPr/>
      </dsp:nvSpPr>
      <dsp:spPr>
        <a:xfrm rot="5400000">
          <a:off x="-273417" y="1904981"/>
          <a:ext cx="1822782" cy="127594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GB" sz="3500" kern="1200" dirty="0"/>
            <a:t>No </a:t>
          </a:r>
        </a:p>
      </dsp:txBody>
      <dsp:txXfrm rot="-5400000">
        <a:off x="1" y="2269538"/>
        <a:ext cx="1275947" cy="546835"/>
      </dsp:txXfrm>
    </dsp:sp>
    <dsp:sp modelId="{5FDB9160-6090-4106-839A-7CC3CE626347}">
      <dsp:nvSpPr>
        <dsp:cNvPr id="0" name=""/>
        <dsp:cNvSpPr/>
      </dsp:nvSpPr>
      <dsp:spPr>
        <a:xfrm rot="5400000">
          <a:off x="4603671" y="-1696160"/>
          <a:ext cx="1184808" cy="784025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Vulnerable group</a:t>
          </a:r>
        </a:p>
        <a:p>
          <a:pPr marL="171450" lvl="1" indent="-171450" algn="l" defTabSz="711200">
            <a:lnSpc>
              <a:spcPct val="90000"/>
            </a:lnSpc>
            <a:spcBef>
              <a:spcPct val="0"/>
            </a:spcBef>
            <a:spcAft>
              <a:spcPct val="15000"/>
            </a:spcAft>
            <a:buChar char="•"/>
          </a:pPr>
          <a:r>
            <a:rPr lang="en-GB" sz="1600" kern="1200" dirty="0"/>
            <a:t>COPD/Immunosuppressed/DM with ocular changes </a:t>
          </a:r>
        </a:p>
        <a:p>
          <a:pPr marL="171450" lvl="1" indent="-171450" algn="l" defTabSz="711200">
            <a:lnSpc>
              <a:spcPct val="90000"/>
            </a:lnSpc>
            <a:spcBef>
              <a:spcPct val="0"/>
            </a:spcBef>
            <a:spcAft>
              <a:spcPct val="15000"/>
            </a:spcAft>
            <a:buChar char="•"/>
          </a:pPr>
          <a:r>
            <a:rPr lang="en-GB" sz="1600" kern="1200" dirty="0"/>
            <a:t>Uncontrolled HT</a:t>
          </a:r>
        </a:p>
        <a:p>
          <a:pPr marL="171450" lvl="1" indent="-171450" algn="l" defTabSz="711200">
            <a:lnSpc>
              <a:spcPct val="90000"/>
            </a:lnSpc>
            <a:spcBef>
              <a:spcPct val="0"/>
            </a:spcBef>
            <a:spcAft>
              <a:spcPct val="15000"/>
            </a:spcAft>
            <a:buChar char="•"/>
          </a:pPr>
          <a:r>
            <a:rPr lang="en-GB" sz="1600" kern="1200" dirty="0"/>
            <a:t>Associated ocular pathology like Uveitis/ Fuchs</a:t>
          </a:r>
        </a:p>
      </dsp:txBody>
      <dsp:txXfrm rot="-5400000">
        <a:off x="1275947" y="1689402"/>
        <a:ext cx="7782418" cy="1069132"/>
      </dsp:txXfrm>
    </dsp:sp>
    <dsp:sp modelId="{74F35893-D94B-48BF-812B-485C6FDE2009}">
      <dsp:nvSpPr>
        <dsp:cNvPr id="0" name=""/>
        <dsp:cNvSpPr/>
      </dsp:nvSpPr>
      <dsp:spPr>
        <a:xfrm rot="5400000">
          <a:off x="-273417" y="3535776"/>
          <a:ext cx="1822782" cy="127594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GB" sz="3500" kern="1200" dirty="0"/>
            <a:t>Can</a:t>
          </a:r>
        </a:p>
      </dsp:txBody>
      <dsp:txXfrm rot="-5400000">
        <a:off x="1" y="3900333"/>
        <a:ext cx="1275947" cy="546835"/>
      </dsp:txXfrm>
    </dsp:sp>
    <dsp:sp modelId="{408BADD7-62E3-47A8-B36D-28BA4704EFF9}">
      <dsp:nvSpPr>
        <dsp:cNvPr id="0" name=""/>
        <dsp:cNvSpPr/>
      </dsp:nvSpPr>
      <dsp:spPr>
        <a:xfrm rot="5400000">
          <a:off x="4603671" y="-65364"/>
          <a:ext cx="1184808" cy="7840256"/>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Encourage own transport</a:t>
          </a:r>
        </a:p>
        <a:p>
          <a:pPr marL="171450" lvl="1" indent="-171450" algn="l" defTabSz="711200">
            <a:lnSpc>
              <a:spcPct val="90000"/>
            </a:lnSpc>
            <a:spcBef>
              <a:spcPct val="0"/>
            </a:spcBef>
            <a:spcAft>
              <a:spcPct val="15000"/>
            </a:spcAft>
            <a:buChar char="•"/>
          </a:pPr>
          <a:r>
            <a:rPr lang="en-GB" sz="1600" kern="1200" dirty="0"/>
            <a:t>Self administer drops</a:t>
          </a:r>
        </a:p>
      </dsp:txBody>
      <dsp:txXfrm rot="-5400000">
        <a:off x="1275947" y="3320198"/>
        <a:ext cx="7782418" cy="10691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8CD17-2508-4867-A843-21641468AF2F}">
      <dsp:nvSpPr>
        <dsp:cNvPr id="0" name=""/>
        <dsp:cNvSpPr/>
      </dsp:nvSpPr>
      <dsp:spPr>
        <a:xfrm>
          <a:off x="9510" y="801878"/>
          <a:ext cx="13749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a:innerShdw blurRad="63500" dist="50800" dir="135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Theatre 1</a:t>
          </a:r>
        </a:p>
      </dsp:txBody>
      <dsp:txXfrm>
        <a:off x="29582" y="821950"/>
        <a:ext cx="1334843" cy="645149"/>
      </dsp:txXfrm>
    </dsp:sp>
    <dsp:sp modelId="{270F4F36-1709-42E7-8B42-2C024C65C9CB}">
      <dsp:nvSpPr>
        <dsp:cNvPr id="0" name=""/>
        <dsp:cNvSpPr/>
      </dsp:nvSpPr>
      <dsp:spPr>
        <a:xfrm>
          <a:off x="1588934" y="789385"/>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Patient 1 arrives 8.15</a:t>
          </a:r>
        </a:p>
      </dsp:txBody>
      <dsp:txXfrm>
        <a:off x="1609006" y="809457"/>
        <a:ext cx="1330443" cy="645149"/>
      </dsp:txXfrm>
    </dsp:sp>
    <dsp:sp modelId="{A4EAC9AE-FA00-4AB8-B6A3-310E7BB87872}">
      <dsp:nvSpPr>
        <dsp:cNvPr id="0" name=""/>
        <dsp:cNvSpPr/>
      </dsp:nvSpPr>
      <dsp:spPr>
        <a:xfrm rot="19457599">
          <a:off x="2896063" y="911807"/>
          <a:ext cx="675153" cy="46406"/>
        </a:xfrm>
        <a:custGeom>
          <a:avLst/>
          <a:gdLst/>
          <a:ahLst/>
          <a:cxnLst/>
          <a:rect l="0" t="0" r="0" b="0"/>
          <a:pathLst>
            <a:path>
              <a:moveTo>
                <a:pt x="0" y="23203"/>
              </a:moveTo>
              <a:lnTo>
                <a:pt x="675153" y="2320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16761" y="918132"/>
        <a:ext cx="33757" cy="33757"/>
      </dsp:txXfrm>
    </dsp:sp>
    <dsp:sp modelId="{3F23DA47-F477-463C-B955-48CC4787A689}">
      <dsp:nvSpPr>
        <dsp:cNvPr id="0" name=""/>
        <dsp:cNvSpPr/>
      </dsp:nvSpPr>
      <dsp:spPr>
        <a:xfrm>
          <a:off x="3507757" y="395341"/>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1 discharged 9.15</a:t>
          </a:r>
        </a:p>
      </dsp:txBody>
      <dsp:txXfrm>
        <a:off x="3527829" y="415413"/>
        <a:ext cx="1330443" cy="645149"/>
      </dsp:txXfrm>
    </dsp:sp>
    <dsp:sp modelId="{EEFEC794-D8ED-4CC0-A695-1731C5057C86}">
      <dsp:nvSpPr>
        <dsp:cNvPr id="0" name=""/>
        <dsp:cNvSpPr/>
      </dsp:nvSpPr>
      <dsp:spPr>
        <a:xfrm rot="2142401">
          <a:off x="2896063" y="1305851"/>
          <a:ext cx="675153" cy="46406"/>
        </a:xfrm>
        <a:custGeom>
          <a:avLst/>
          <a:gdLst/>
          <a:ahLst/>
          <a:cxnLst/>
          <a:rect l="0" t="0" r="0" b="0"/>
          <a:pathLst>
            <a:path>
              <a:moveTo>
                <a:pt x="0" y="23203"/>
              </a:moveTo>
              <a:lnTo>
                <a:pt x="675153" y="2320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16761" y="1312176"/>
        <a:ext cx="33757" cy="33757"/>
      </dsp:txXfrm>
    </dsp:sp>
    <dsp:sp modelId="{5786411B-F396-452A-A3DD-D419D4F3A91C}">
      <dsp:nvSpPr>
        <dsp:cNvPr id="0" name=""/>
        <dsp:cNvSpPr/>
      </dsp:nvSpPr>
      <dsp:spPr>
        <a:xfrm>
          <a:off x="3507757" y="1183430"/>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2 arrives 9.00</a:t>
          </a:r>
        </a:p>
      </dsp:txBody>
      <dsp:txXfrm>
        <a:off x="3527829" y="1203502"/>
        <a:ext cx="1330443" cy="645149"/>
      </dsp:txXfrm>
    </dsp:sp>
    <dsp:sp modelId="{120B335C-0032-4E6A-BE79-CC2B8C54EDBB}">
      <dsp:nvSpPr>
        <dsp:cNvPr id="0" name=""/>
        <dsp:cNvSpPr/>
      </dsp:nvSpPr>
      <dsp:spPr>
        <a:xfrm rot="19457599">
          <a:off x="4814886" y="1305851"/>
          <a:ext cx="675153" cy="46406"/>
        </a:xfrm>
        <a:custGeom>
          <a:avLst/>
          <a:gdLst/>
          <a:ahLst/>
          <a:cxnLst/>
          <a:rect l="0" t="0" r="0" b="0"/>
          <a:pathLst>
            <a:path>
              <a:moveTo>
                <a:pt x="0" y="23203"/>
              </a:moveTo>
              <a:lnTo>
                <a:pt x="675153"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35584" y="1312176"/>
        <a:ext cx="33757" cy="33757"/>
      </dsp:txXfrm>
    </dsp:sp>
    <dsp:sp modelId="{A96343DD-E3E0-4140-9C4B-7BBFAC4894FA}">
      <dsp:nvSpPr>
        <dsp:cNvPr id="0" name=""/>
        <dsp:cNvSpPr/>
      </dsp:nvSpPr>
      <dsp:spPr>
        <a:xfrm>
          <a:off x="5426581" y="789385"/>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2 discharged 10.00</a:t>
          </a:r>
        </a:p>
      </dsp:txBody>
      <dsp:txXfrm>
        <a:off x="5446653" y="809457"/>
        <a:ext cx="1330443" cy="645149"/>
      </dsp:txXfrm>
    </dsp:sp>
    <dsp:sp modelId="{2088A190-01FD-4B55-B6EC-0F3ED704DE17}">
      <dsp:nvSpPr>
        <dsp:cNvPr id="0" name=""/>
        <dsp:cNvSpPr/>
      </dsp:nvSpPr>
      <dsp:spPr>
        <a:xfrm rot="2142401">
          <a:off x="4814886" y="1699895"/>
          <a:ext cx="675153" cy="46406"/>
        </a:xfrm>
        <a:custGeom>
          <a:avLst/>
          <a:gdLst/>
          <a:ahLst/>
          <a:cxnLst/>
          <a:rect l="0" t="0" r="0" b="0"/>
          <a:pathLst>
            <a:path>
              <a:moveTo>
                <a:pt x="0" y="23203"/>
              </a:moveTo>
              <a:lnTo>
                <a:pt x="675153"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35584" y="1706220"/>
        <a:ext cx="33757" cy="33757"/>
      </dsp:txXfrm>
    </dsp:sp>
    <dsp:sp modelId="{5489E519-1524-48B6-898F-F3E7399EBF28}">
      <dsp:nvSpPr>
        <dsp:cNvPr id="0" name=""/>
        <dsp:cNvSpPr/>
      </dsp:nvSpPr>
      <dsp:spPr>
        <a:xfrm>
          <a:off x="5426581" y="1577474"/>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Patient 3 arrives 10.30</a:t>
          </a:r>
        </a:p>
      </dsp:txBody>
      <dsp:txXfrm>
        <a:off x="5446653" y="1597546"/>
        <a:ext cx="1330443" cy="645149"/>
      </dsp:txXfrm>
    </dsp:sp>
    <dsp:sp modelId="{278A8B93-FCDE-42C8-A1DB-1C5C92CA1F7C}">
      <dsp:nvSpPr>
        <dsp:cNvPr id="0" name=""/>
        <dsp:cNvSpPr/>
      </dsp:nvSpPr>
      <dsp:spPr>
        <a:xfrm rot="19457599">
          <a:off x="6733709" y="1699895"/>
          <a:ext cx="675153" cy="46406"/>
        </a:xfrm>
        <a:custGeom>
          <a:avLst/>
          <a:gdLst/>
          <a:ahLst/>
          <a:cxnLst/>
          <a:rect l="0" t="0" r="0" b="0"/>
          <a:pathLst>
            <a:path>
              <a:moveTo>
                <a:pt x="0" y="23203"/>
              </a:moveTo>
              <a:lnTo>
                <a:pt x="675153"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054407" y="1706220"/>
        <a:ext cx="33757" cy="33757"/>
      </dsp:txXfrm>
    </dsp:sp>
    <dsp:sp modelId="{F02091A9-4EF9-4C6D-AD84-B5C19DDADB59}">
      <dsp:nvSpPr>
        <dsp:cNvPr id="0" name=""/>
        <dsp:cNvSpPr/>
      </dsp:nvSpPr>
      <dsp:spPr>
        <a:xfrm>
          <a:off x="7345404" y="1183430"/>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3 discharged 11.30</a:t>
          </a:r>
        </a:p>
      </dsp:txBody>
      <dsp:txXfrm>
        <a:off x="7365476" y="1203502"/>
        <a:ext cx="1330443" cy="645149"/>
      </dsp:txXfrm>
    </dsp:sp>
    <dsp:sp modelId="{79EA50A7-5B4F-48FA-80CA-E4266ABC90A8}">
      <dsp:nvSpPr>
        <dsp:cNvPr id="0" name=""/>
        <dsp:cNvSpPr/>
      </dsp:nvSpPr>
      <dsp:spPr>
        <a:xfrm rot="2142401">
          <a:off x="6733709" y="2093939"/>
          <a:ext cx="675153" cy="46406"/>
        </a:xfrm>
        <a:custGeom>
          <a:avLst/>
          <a:gdLst/>
          <a:ahLst/>
          <a:cxnLst/>
          <a:rect l="0" t="0" r="0" b="0"/>
          <a:pathLst>
            <a:path>
              <a:moveTo>
                <a:pt x="0" y="23203"/>
              </a:moveTo>
              <a:lnTo>
                <a:pt x="675153"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054407" y="2100264"/>
        <a:ext cx="33757" cy="33757"/>
      </dsp:txXfrm>
    </dsp:sp>
    <dsp:sp modelId="{9788F248-1124-4FA2-9EB2-03FC570F479A}">
      <dsp:nvSpPr>
        <dsp:cNvPr id="0" name=""/>
        <dsp:cNvSpPr/>
      </dsp:nvSpPr>
      <dsp:spPr>
        <a:xfrm>
          <a:off x="7345404" y="1971518"/>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4 arrives 11.15</a:t>
          </a:r>
        </a:p>
      </dsp:txBody>
      <dsp:txXfrm>
        <a:off x="7365476" y="1991590"/>
        <a:ext cx="1330443" cy="645149"/>
      </dsp:txXfrm>
    </dsp:sp>
    <dsp:sp modelId="{F149B8EB-9FB4-47C1-84DC-CE042BC0F7D0}">
      <dsp:nvSpPr>
        <dsp:cNvPr id="0" name=""/>
        <dsp:cNvSpPr/>
      </dsp:nvSpPr>
      <dsp:spPr>
        <a:xfrm>
          <a:off x="8715992" y="2290961"/>
          <a:ext cx="548235" cy="46406"/>
        </a:xfrm>
        <a:custGeom>
          <a:avLst/>
          <a:gdLst/>
          <a:ahLst/>
          <a:cxnLst/>
          <a:rect l="0" t="0" r="0" b="0"/>
          <a:pathLst>
            <a:path>
              <a:moveTo>
                <a:pt x="0" y="23203"/>
              </a:moveTo>
              <a:lnTo>
                <a:pt x="548235"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6403" y="2300459"/>
        <a:ext cx="27411" cy="27411"/>
      </dsp:txXfrm>
    </dsp:sp>
    <dsp:sp modelId="{472F4DAD-D7E9-4C81-B8A0-0D48A5129BC5}">
      <dsp:nvSpPr>
        <dsp:cNvPr id="0" name=""/>
        <dsp:cNvSpPr/>
      </dsp:nvSpPr>
      <dsp:spPr>
        <a:xfrm>
          <a:off x="9264227" y="1971518"/>
          <a:ext cx="1370587" cy="68529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4 departs 12.15</a:t>
          </a:r>
        </a:p>
      </dsp:txBody>
      <dsp:txXfrm>
        <a:off x="9284299" y="1991590"/>
        <a:ext cx="1330443" cy="6451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8EBB8-E612-4752-911B-C2B80B5CD9B7}">
      <dsp:nvSpPr>
        <dsp:cNvPr id="0" name=""/>
        <dsp:cNvSpPr/>
      </dsp:nvSpPr>
      <dsp:spPr>
        <a:xfrm>
          <a:off x="0" y="757888"/>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a:innerShdw blurRad="63500" dist="50800" dir="135000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Theatre 2</a:t>
          </a:r>
        </a:p>
      </dsp:txBody>
      <dsp:txXfrm>
        <a:off x="19304" y="777192"/>
        <a:ext cx="1279592" cy="620492"/>
      </dsp:txXfrm>
    </dsp:sp>
    <dsp:sp modelId="{C235D4E8-5C62-4FB2-A514-9F773D5DBACD}">
      <dsp:nvSpPr>
        <dsp:cNvPr id="0" name=""/>
        <dsp:cNvSpPr/>
      </dsp:nvSpPr>
      <dsp:spPr>
        <a:xfrm>
          <a:off x="1746163" y="759213"/>
          <a:ext cx="1470149"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patient 1 arrives 8.45</a:t>
          </a:r>
        </a:p>
      </dsp:txBody>
      <dsp:txXfrm>
        <a:off x="1765467" y="778517"/>
        <a:ext cx="1431541" cy="620492"/>
      </dsp:txXfrm>
    </dsp:sp>
    <dsp:sp modelId="{9030CD29-D86D-4596-BF2D-AC1D96E7AFA0}">
      <dsp:nvSpPr>
        <dsp:cNvPr id="0" name=""/>
        <dsp:cNvSpPr/>
      </dsp:nvSpPr>
      <dsp:spPr>
        <a:xfrm rot="19457599">
          <a:off x="3155279" y="876069"/>
          <a:ext cx="649347" cy="46406"/>
        </a:xfrm>
        <a:custGeom>
          <a:avLst/>
          <a:gdLst/>
          <a:ahLst/>
          <a:cxnLst/>
          <a:rect l="0" t="0" r="0" b="0"/>
          <a:pathLst>
            <a:path>
              <a:moveTo>
                <a:pt x="0" y="23203"/>
              </a:moveTo>
              <a:lnTo>
                <a:pt x="649347" y="2320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63719" y="883038"/>
        <a:ext cx="32467" cy="32467"/>
      </dsp:txXfrm>
    </dsp:sp>
    <dsp:sp modelId="{CA75EB9F-6DCA-4D8D-BAD0-BC2C0734175B}">
      <dsp:nvSpPr>
        <dsp:cNvPr id="0" name=""/>
        <dsp:cNvSpPr/>
      </dsp:nvSpPr>
      <dsp:spPr>
        <a:xfrm>
          <a:off x="3743593" y="380230"/>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1 discharged 9.45</a:t>
          </a:r>
        </a:p>
      </dsp:txBody>
      <dsp:txXfrm>
        <a:off x="3762897" y="399534"/>
        <a:ext cx="1279592" cy="620492"/>
      </dsp:txXfrm>
    </dsp:sp>
    <dsp:sp modelId="{A4F77138-7A7B-4BA6-A2EE-50F136AE6623}">
      <dsp:nvSpPr>
        <dsp:cNvPr id="0" name=""/>
        <dsp:cNvSpPr/>
      </dsp:nvSpPr>
      <dsp:spPr>
        <a:xfrm rot="2142401">
          <a:off x="3155279" y="1255051"/>
          <a:ext cx="649347" cy="46406"/>
        </a:xfrm>
        <a:custGeom>
          <a:avLst/>
          <a:gdLst/>
          <a:ahLst/>
          <a:cxnLst/>
          <a:rect l="0" t="0" r="0" b="0"/>
          <a:pathLst>
            <a:path>
              <a:moveTo>
                <a:pt x="0" y="23203"/>
              </a:moveTo>
              <a:lnTo>
                <a:pt x="649347" y="2320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63719" y="1262021"/>
        <a:ext cx="32467" cy="32467"/>
      </dsp:txXfrm>
    </dsp:sp>
    <dsp:sp modelId="{9F97F513-0BE9-48A0-B0D9-B608EF08738E}">
      <dsp:nvSpPr>
        <dsp:cNvPr id="0" name=""/>
        <dsp:cNvSpPr/>
      </dsp:nvSpPr>
      <dsp:spPr>
        <a:xfrm>
          <a:off x="3743593" y="1138196"/>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2 arrives 9.15</a:t>
          </a:r>
        </a:p>
      </dsp:txBody>
      <dsp:txXfrm>
        <a:off x="3762897" y="1157500"/>
        <a:ext cx="1279592" cy="620492"/>
      </dsp:txXfrm>
    </dsp:sp>
    <dsp:sp modelId="{A613B391-C2EB-4412-9385-BB77ABD4DA80}">
      <dsp:nvSpPr>
        <dsp:cNvPr id="0" name=""/>
        <dsp:cNvSpPr/>
      </dsp:nvSpPr>
      <dsp:spPr>
        <a:xfrm rot="19457599">
          <a:off x="5000760" y="1255051"/>
          <a:ext cx="649347" cy="46406"/>
        </a:xfrm>
        <a:custGeom>
          <a:avLst/>
          <a:gdLst/>
          <a:ahLst/>
          <a:cxnLst/>
          <a:rect l="0" t="0" r="0" b="0"/>
          <a:pathLst>
            <a:path>
              <a:moveTo>
                <a:pt x="0" y="23203"/>
              </a:moveTo>
              <a:lnTo>
                <a:pt x="649347"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09200" y="1262021"/>
        <a:ext cx="32467" cy="32467"/>
      </dsp:txXfrm>
    </dsp:sp>
    <dsp:sp modelId="{89BFB633-0623-45D0-A02C-8603B093F0D6}">
      <dsp:nvSpPr>
        <dsp:cNvPr id="0" name=""/>
        <dsp:cNvSpPr/>
      </dsp:nvSpPr>
      <dsp:spPr>
        <a:xfrm>
          <a:off x="5589074" y="759213"/>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patient 2 discharged 10.15</a:t>
          </a:r>
        </a:p>
      </dsp:txBody>
      <dsp:txXfrm>
        <a:off x="5608378" y="778517"/>
        <a:ext cx="1279592" cy="620492"/>
      </dsp:txXfrm>
    </dsp:sp>
    <dsp:sp modelId="{72C486BE-7437-4BE5-A67A-534F4325F5B0}">
      <dsp:nvSpPr>
        <dsp:cNvPr id="0" name=""/>
        <dsp:cNvSpPr/>
      </dsp:nvSpPr>
      <dsp:spPr>
        <a:xfrm rot="3305663">
          <a:off x="4863785" y="1824149"/>
          <a:ext cx="925761" cy="46406"/>
        </a:xfrm>
        <a:custGeom>
          <a:avLst/>
          <a:gdLst/>
          <a:ahLst/>
          <a:cxnLst/>
          <a:rect l="0" t="0" r="0" b="0"/>
          <a:pathLst>
            <a:path>
              <a:moveTo>
                <a:pt x="0" y="23203"/>
              </a:moveTo>
              <a:lnTo>
                <a:pt x="925761"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303522" y="1824209"/>
        <a:ext cx="46288" cy="46288"/>
      </dsp:txXfrm>
    </dsp:sp>
    <dsp:sp modelId="{EA2EF995-05B6-48CB-A848-BDC13B10F633}">
      <dsp:nvSpPr>
        <dsp:cNvPr id="0" name=""/>
        <dsp:cNvSpPr/>
      </dsp:nvSpPr>
      <dsp:spPr>
        <a:xfrm>
          <a:off x="5591539" y="1897409"/>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3 arrives 10.45</a:t>
          </a:r>
        </a:p>
      </dsp:txBody>
      <dsp:txXfrm>
        <a:off x="5610843" y="1916713"/>
        <a:ext cx="1279592" cy="620492"/>
      </dsp:txXfrm>
    </dsp:sp>
    <dsp:sp modelId="{00DF161C-FA62-44CC-851B-BECC3FC6EA3D}">
      <dsp:nvSpPr>
        <dsp:cNvPr id="0" name=""/>
        <dsp:cNvSpPr/>
      </dsp:nvSpPr>
      <dsp:spPr>
        <a:xfrm rot="18279277">
          <a:off x="6710672" y="1824149"/>
          <a:ext cx="922949" cy="46406"/>
        </a:xfrm>
        <a:custGeom>
          <a:avLst/>
          <a:gdLst/>
          <a:ahLst/>
          <a:cxnLst/>
          <a:rect l="0" t="0" r="0" b="0"/>
          <a:pathLst>
            <a:path>
              <a:moveTo>
                <a:pt x="0" y="23203"/>
              </a:moveTo>
              <a:lnTo>
                <a:pt x="922949"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149073" y="1824279"/>
        <a:ext cx="46147" cy="46147"/>
      </dsp:txXfrm>
    </dsp:sp>
    <dsp:sp modelId="{CD342E1B-14C9-4230-98F6-7D7338718ADD}">
      <dsp:nvSpPr>
        <dsp:cNvPr id="0" name=""/>
        <dsp:cNvSpPr/>
      </dsp:nvSpPr>
      <dsp:spPr>
        <a:xfrm>
          <a:off x="7434554" y="1138196"/>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3 departs 11.45</a:t>
          </a:r>
        </a:p>
      </dsp:txBody>
      <dsp:txXfrm>
        <a:off x="7453858" y="1157500"/>
        <a:ext cx="1279592" cy="620492"/>
      </dsp:txXfrm>
    </dsp:sp>
    <dsp:sp modelId="{AD5D1E6F-95BC-4B01-B1EB-1300BD2F943E}">
      <dsp:nvSpPr>
        <dsp:cNvPr id="0" name=""/>
        <dsp:cNvSpPr/>
      </dsp:nvSpPr>
      <dsp:spPr>
        <a:xfrm>
          <a:off x="6909739" y="2203756"/>
          <a:ext cx="548200" cy="46406"/>
        </a:xfrm>
        <a:custGeom>
          <a:avLst/>
          <a:gdLst/>
          <a:ahLst/>
          <a:cxnLst/>
          <a:rect l="0" t="0" r="0" b="0"/>
          <a:pathLst>
            <a:path>
              <a:moveTo>
                <a:pt x="0" y="23203"/>
              </a:moveTo>
              <a:lnTo>
                <a:pt x="548200"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170134" y="2213254"/>
        <a:ext cx="27410" cy="27410"/>
      </dsp:txXfrm>
    </dsp:sp>
    <dsp:sp modelId="{4F63B814-3CA8-4560-8F1C-C7ECC1299F3D}">
      <dsp:nvSpPr>
        <dsp:cNvPr id="0" name=""/>
        <dsp:cNvSpPr/>
      </dsp:nvSpPr>
      <dsp:spPr>
        <a:xfrm>
          <a:off x="7457939" y="1897409"/>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4 arrives 11.30</a:t>
          </a:r>
        </a:p>
      </dsp:txBody>
      <dsp:txXfrm>
        <a:off x="7477243" y="1916713"/>
        <a:ext cx="1279592" cy="620492"/>
      </dsp:txXfrm>
    </dsp:sp>
    <dsp:sp modelId="{B39A149E-2085-4B40-A7DB-19C2DE663A47}">
      <dsp:nvSpPr>
        <dsp:cNvPr id="0" name=""/>
        <dsp:cNvSpPr/>
      </dsp:nvSpPr>
      <dsp:spPr>
        <a:xfrm rot="21591484">
          <a:off x="8776139" y="2203132"/>
          <a:ext cx="503896" cy="46406"/>
        </a:xfrm>
        <a:custGeom>
          <a:avLst/>
          <a:gdLst/>
          <a:ahLst/>
          <a:cxnLst/>
          <a:rect l="0" t="0" r="0" b="0"/>
          <a:pathLst>
            <a:path>
              <a:moveTo>
                <a:pt x="0" y="23203"/>
              </a:moveTo>
              <a:lnTo>
                <a:pt x="503896" y="23203"/>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015490" y="2213738"/>
        <a:ext cx="25194" cy="25194"/>
      </dsp:txXfrm>
    </dsp:sp>
    <dsp:sp modelId="{5275D5F0-01DF-400C-9263-9180A83C95FB}">
      <dsp:nvSpPr>
        <dsp:cNvPr id="0" name=""/>
        <dsp:cNvSpPr/>
      </dsp:nvSpPr>
      <dsp:spPr>
        <a:xfrm>
          <a:off x="9280035" y="1896161"/>
          <a:ext cx="1318200" cy="65910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patient departs 12.30</a:t>
          </a:r>
        </a:p>
      </dsp:txBody>
      <dsp:txXfrm>
        <a:off x="9299339" y="1915465"/>
        <a:ext cx="1279592" cy="6204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7045C-3EB0-4E9D-B017-3A7EB2FAE861}">
      <dsp:nvSpPr>
        <dsp:cNvPr id="0" name=""/>
        <dsp:cNvSpPr/>
      </dsp:nvSpPr>
      <dsp:spPr>
        <a:xfrm>
          <a:off x="2" y="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Theatre 1</a:t>
          </a:r>
        </a:p>
      </dsp:txBody>
      <dsp:txXfrm>
        <a:off x="18997" y="18995"/>
        <a:ext cx="1259059" cy="610534"/>
      </dsp:txXfrm>
    </dsp:sp>
    <dsp:sp modelId="{195CB722-CFC2-4871-8B35-6DC75B1784DC}">
      <dsp:nvSpPr>
        <dsp:cNvPr id="0" name=""/>
        <dsp:cNvSpPr/>
      </dsp:nvSpPr>
      <dsp:spPr>
        <a:xfrm>
          <a:off x="812551" y="746508"/>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1 arrive 8.15</a:t>
          </a:r>
        </a:p>
      </dsp:txBody>
      <dsp:txXfrm>
        <a:off x="831546" y="765503"/>
        <a:ext cx="1259059" cy="610534"/>
      </dsp:txXfrm>
    </dsp:sp>
    <dsp:sp modelId="{DAC2E090-F8D4-4888-8EF2-DE4B59E54E4D}">
      <dsp:nvSpPr>
        <dsp:cNvPr id="0" name=""/>
        <dsp:cNvSpPr/>
      </dsp:nvSpPr>
      <dsp:spPr>
        <a:xfrm rot="19457599">
          <a:off x="2049547" y="864105"/>
          <a:ext cx="638928" cy="40429"/>
        </a:xfrm>
        <a:custGeom>
          <a:avLst/>
          <a:gdLst/>
          <a:ahLst/>
          <a:cxnLst/>
          <a:rect l="0" t="0" r="0" b="0"/>
          <a:pathLst>
            <a:path>
              <a:moveTo>
                <a:pt x="0" y="20214"/>
              </a:moveTo>
              <a:lnTo>
                <a:pt x="638928" y="2021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53038" y="868346"/>
        <a:ext cx="31946" cy="31946"/>
      </dsp:txXfrm>
    </dsp:sp>
    <dsp:sp modelId="{2242141D-E230-4270-8C3D-A7093CEA3610}">
      <dsp:nvSpPr>
        <dsp:cNvPr id="0" name=""/>
        <dsp:cNvSpPr/>
      </dsp:nvSpPr>
      <dsp:spPr>
        <a:xfrm>
          <a:off x="2628421" y="373606"/>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1 departs 9.15</a:t>
          </a:r>
        </a:p>
      </dsp:txBody>
      <dsp:txXfrm>
        <a:off x="2647416" y="392601"/>
        <a:ext cx="1259059" cy="610534"/>
      </dsp:txXfrm>
    </dsp:sp>
    <dsp:sp modelId="{7531D275-1801-449D-A8A5-812C12723783}">
      <dsp:nvSpPr>
        <dsp:cNvPr id="0" name=""/>
        <dsp:cNvSpPr/>
      </dsp:nvSpPr>
      <dsp:spPr>
        <a:xfrm rot="2142401">
          <a:off x="2049547" y="1237006"/>
          <a:ext cx="638928" cy="40429"/>
        </a:xfrm>
        <a:custGeom>
          <a:avLst/>
          <a:gdLst/>
          <a:ahLst/>
          <a:cxnLst/>
          <a:rect l="0" t="0" r="0" b="0"/>
          <a:pathLst>
            <a:path>
              <a:moveTo>
                <a:pt x="0" y="20214"/>
              </a:moveTo>
              <a:lnTo>
                <a:pt x="638928" y="2021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53038" y="1241248"/>
        <a:ext cx="31946" cy="31946"/>
      </dsp:txXfrm>
    </dsp:sp>
    <dsp:sp modelId="{189D76E0-DC9A-4D4C-8ED0-9305D48D16D9}">
      <dsp:nvSpPr>
        <dsp:cNvPr id="0" name=""/>
        <dsp:cNvSpPr/>
      </dsp:nvSpPr>
      <dsp:spPr>
        <a:xfrm>
          <a:off x="2628421" y="111941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2 arrives 9</a:t>
          </a:r>
        </a:p>
      </dsp:txBody>
      <dsp:txXfrm>
        <a:off x="2647416" y="1138405"/>
        <a:ext cx="1259059" cy="610534"/>
      </dsp:txXfrm>
    </dsp:sp>
    <dsp:sp modelId="{A6085D40-F9D7-4A28-A1C5-EB599CFE0227}">
      <dsp:nvSpPr>
        <dsp:cNvPr id="0" name=""/>
        <dsp:cNvSpPr/>
      </dsp:nvSpPr>
      <dsp:spPr>
        <a:xfrm rot="19457599">
          <a:off x="3865416" y="1237006"/>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68907" y="1241248"/>
        <a:ext cx="31946" cy="31946"/>
      </dsp:txXfrm>
    </dsp:sp>
    <dsp:sp modelId="{B17559E9-2E8E-4075-BFF8-65BC018F7710}">
      <dsp:nvSpPr>
        <dsp:cNvPr id="0" name=""/>
        <dsp:cNvSpPr/>
      </dsp:nvSpPr>
      <dsp:spPr>
        <a:xfrm>
          <a:off x="4444290" y="746508"/>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2 departs 10</a:t>
          </a:r>
        </a:p>
      </dsp:txBody>
      <dsp:txXfrm>
        <a:off x="4463285" y="765503"/>
        <a:ext cx="1259059" cy="610534"/>
      </dsp:txXfrm>
    </dsp:sp>
    <dsp:sp modelId="{BF8B7654-F722-4256-8327-CE1FF91A66AA}">
      <dsp:nvSpPr>
        <dsp:cNvPr id="0" name=""/>
        <dsp:cNvSpPr/>
      </dsp:nvSpPr>
      <dsp:spPr>
        <a:xfrm rot="3265934">
          <a:off x="3746188" y="1772062"/>
          <a:ext cx="857124" cy="40429"/>
        </a:xfrm>
        <a:custGeom>
          <a:avLst/>
          <a:gdLst/>
          <a:ahLst/>
          <a:cxnLst/>
          <a:rect l="0" t="0" r="0" b="0"/>
          <a:pathLst>
            <a:path>
              <a:moveTo>
                <a:pt x="0" y="20214"/>
              </a:moveTo>
              <a:lnTo>
                <a:pt x="857124"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153322" y="1770849"/>
        <a:ext cx="42856" cy="42856"/>
      </dsp:txXfrm>
    </dsp:sp>
    <dsp:sp modelId="{B352E763-968F-498F-AEC7-3C9F66C6F9CE}">
      <dsp:nvSpPr>
        <dsp:cNvPr id="0" name=""/>
        <dsp:cNvSpPr/>
      </dsp:nvSpPr>
      <dsp:spPr>
        <a:xfrm>
          <a:off x="4424030" y="1816619"/>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3 arrives 9.45</a:t>
          </a:r>
        </a:p>
      </dsp:txBody>
      <dsp:txXfrm>
        <a:off x="4443025" y="1835614"/>
        <a:ext cx="1259059" cy="610534"/>
      </dsp:txXfrm>
    </dsp:sp>
    <dsp:sp modelId="{08B71476-29FE-46AC-A2A8-E2A1A77682EA}">
      <dsp:nvSpPr>
        <dsp:cNvPr id="0" name=""/>
        <dsp:cNvSpPr/>
      </dsp:nvSpPr>
      <dsp:spPr>
        <a:xfrm rot="18462663">
          <a:off x="5549964" y="1772062"/>
          <a:ext cx="881310" cy="40429"/>
        </a:xfrm>
        <a:custGeom>
          <a:avLst/>
          <a:gdLst/>
          <a:ahLst/>
          <a:cxnLst/>
          <a:rect l="0" t="0" r="0" b="0"/>
          <a:pathLst>
            <a:path>
              <a:moveTo>
                <a:pt x="0" y="20214"/>
              </a:moveTo>
              <a:lnTo>
                <a:pt x="881310"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68587" y="1770244"/>
        <a:ext cx="44065" cy="44065"/>
      </dsp:txXfrm>
    </dsp:sp>
    <dsp:sp modelId="{36C60397-06FC-477E-94D2-50F98CE52F56}">
      <dsp:nvSpPr>
        <dsp:cNvPr id="0" name=""/>
        <dsp:cNvSpPr/>
      </dsp:nvSpPr>
      <dsp:spPr>
        <a:xfrm>
          <a:off x="6260159" y="111941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3 departs 10.45</a:t>
          </a:r>
        </a:p>
      </dsp:txBody>
      <dsp:txXfrm>
        <a:off x="6279154" y="1138405"/>
        <a:ext cx="1259059" cy="610534"/>
      </dsp:txXfrm>
    </dsp:sp>
    <dsp:sp modelId="{CDD8CD97-2B0D-42CB-84D8-E51667177289}">
      <dsp:nvSpPr>
        <dsp:cNvPr id="0" name=""/>
        <dsp:cNvSpPr/>
      </dsp:nvSpPr>
      <dsp:spPr>
        <a:xfrm rot="1959843">
          <a:off x="5667353" y="2304018"/>
          <a:ext cx="679439" cy="40429"/>
        </a:xfrm>
        <a:custGeom>
          <a:avLst/>
          <a:gdLst/>
          <a:ahLst/>
          <a:cxnLst/>
          <a:rect l="0" t="0" r="0" b="0"/>
          <a:pathLst>
            <a:path>
              <a:moveTo>
                <a:pt x="0" y="20214"/>
              </a:moveTo>
              <a:lnTo>
                <a:pt x="679439"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990087" y="2307246"/>
        <a:ext cx="33971" cy="33971"/>
      </dsp:txXfrm>
    </dsp:sp>
    <dsp:sp modelId="{E9B7F4C5-8057-4AE3-B426-960477646369}">
      <dsp:nvSpPr>
        <dsp:cNvPr id="0" name=""/>
        <dsp:cNvSpPr/>
      </dsp:nvSpPr>
      <dsp:spPr>
        <a:xfrm>
          <a:off x="6293066" y="2183321"/>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4 arrives 1030</a:t>
          </a:r>
        </a:p>
      </dsp:txBody>
      <dsp:txXfrm>
        <a:off x="6312061" y="2202316"/>
        <a:ext cx="1259059" cy="610534"/>
      </dsp:txXfrm>
    </dsp:sp>
    <dsp:sp modelId="{1203CDC5-0C40-4BA6-919D-0648AB7CC0F7}">
      <dsp:nvSpPr>
        <dsp:cNvPr id="0" name=""/>
        <dsp:cNvSpPr/>
      </dsp:nvSpPr>
      <dsp:spPr>
        <a:xfrm rot="18306879">
          <a:off x="7410696" y="2141864"/>
          <a:ext cx="844752" cy="40429"/>
        </a:xfrm>
        <a:custGeom>
          <a:avLst/>
          <a:gdLst/>
          <a:ahLst/>
          <a:cxnLst/>
          <a:rect l="0" t="0" r="0" b="0"/>
          <a:pathLst>
            <a:path>
              <a:moveTo>
                <a:pt x="0" y="20214"/>
              </a:moveTo>
              <a:lnTo>
                <a:pt x="844752"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811953" y="2140960"/>
        <a:ext cx="42237" cy="42237"/>
      </dsp:txXfrm>
    </dsp:sp>
    <dsp:sp modelId="{010CDEAF-7C21-49B7-92B7-EB582ECCA476}">
      <dsp:nvSpPr>
        <dsp:cNvPr id="0" name=""/>
        <dsp:cNvSpPr/>
      </dsp:nvSpPr>
      <dsp:spPr>
        <a:xfrm>
          <a:off x="8076029" y="1492311"/>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4 departs 11.30</a:t>
          </a:r>
        </a:p>
      </dsp:txBody>
      <dsp:txXfrm>
        <a:off x="8095024" y="1511306"/>
        <a:ext cx="1259059" cy="610534"/>
      </dsp:txXfrm>
    </dsp:sp>
    <dsp:sp modelId="{B43D0038-045E-482D-9D84-E1493E9E5C00}">
      <dsp:nvSpPr>
        <dsp:cNvPr id="0" name=""/>
        <dsp:cNvSpPr/>
      </dsp:nvSpPr>
      <dsp:spPr>
        <a:xfrm rot="482449">
          <a:off x="7588165" y="2515118"/>
          <a:ext cx="396764" cy="40429"/>
        </a:xfrm>
        <a:custGeom>
          <a:avLst/>
          <a:gdLst/>
          <a:ahLst/>
          <a:cxnLst/>
          <a:rect l="0" t="0" r="0" b="0"/>
          <a:pathLst>
            <a:path>
              <a:moveTo>
                <a:pt x="0" y="20214"/>
              </a:moveTo>
              <a:lnTo>
                <a:pt x="396764"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776628" y="2525414"/>
        <a:ext cx="19838" cy="19838"/>
      </dsp:txXfrm>
    </dsp:sp>
    <dsp:sp modelId="{E1573A58-B2BE-4635-A56C-96C2B359031F}">
      <dsp:nvSpPr>
        <dsp:cNvPr id="0" name=""/>
        <dsp:cNvSpPr/>
      </dsp:nvSpPr>
      <dsp:spPr>
        <a:xfrm>
          <a:off x="7982978" y="223882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5 arrives 11.15</a:t>
          </a:r>
        </a:p>
      </dsp:txBody>
      <dsp:txXfrm>
        <a:off x="8001973" y="2257815"/>
        <a:ext cx="1259059" cy="610534"/>
      </dsp:txXfrm>
    </dsp:sp>
    <dsp:sp modelId="{AA94A535-9A76-4340-9DAA-2C7F2211ABC7}">
      <dsp:nvSpPr>
        <dsp:cNvPr id="0" name=""/>
        <dsp:cNvSpPr/>
      </dsp:nvSpPr>
      <dsp:spPr>
        <a:xfrm>
          <a:off x="9280028" y="2542867"/>
          <a:ext cx="614438" cy="40429"/>
        </a:xfrm>
        <a:custGeom>
          <a:avLst/>
          <a:gdLst/>
          <a:ahLst/>
          <a:cxnLst/>
          <a:rect l="0" t="0" r="0" b="0"/>
          <a:pathLst>
            <a:path>
              <a:moveTo>
                <a:pt x="0" y="20214"/>
              </a:moveTo>
              <a:lnTo>
                <a:pt x="61443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571886" y="2547721"/>
        <a:ext cx="30721" cy="30721"/>
      </dsp:txXfrm>
    </dsp:sp>
    <dsp:sp modelId="{4ACEE1D7-29CA-488B-AF32-3DEDC6C90566}">
      <dsp:nvSpPr>
        <dsp:cNvPr id="0" name=""/>
        <dsp:cNvSpPr/>
      </dsp:nvSpPr>
      <dsp:spPr>
        <a:xfrm>
          <a:off x="9894466" y="223882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5 departs 12.15</a:t>
          </a:r>
        </a:p>
      </dsp:txBody>
      <dsp:txXfrm>
        <a:off x="9913461" y="2257815"/>
        <a:ext cx="1259059" cy="6105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93ADA-15C0-42D3-9E07-3F658224C88D}">
      <dsp:nvSpPr>
        <dsp:cNvPr id="0" name=""/>
        <dsp:cNvSpPr/>
      </dsp:nvSpPr>
      <dsp:spPr>
        <a:xfrm>
          <a:off x="658754" y="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Theatre 2</a:t>
          </a:r>
        </a:p>
      </dsp:txBody>
      <dsp:txXfrm>
        <a:off x="677749" y="18995"/>
        <a:ext cx="1259059" cy="610534"/>
      </dsp:txXfrm>
    </dsp:sp>
    <dsp:sp modelId="{E4FB9881-D168-452D-AA84-FCFE7EAFE63A}">
      <dsp:nvSpPr>
        <dsp:cNvPr id="0" name=""/>
        <dsp:cNvSpPr/>
      </dsp:nvSpPr>
      <dsp:spPr>
        <a:xfrm>
          <a:off x="1384051" y="746508"/>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1 arrives 8.45</a:t>
          </a:r>
        </a:p>
      </dsp:txBody>
      <dsp:txXfrm>
        <a:off x="1403046" y="765503"/>
        <a:ext cx="1259059" cy="610534"/>
      </dsp:txXfrm>
    </dsp:sp>
    <dsp:sp modelId="{1953AF49-24AF-450B-994D-9F747E722893}">
      <dsp:nvSpPr>
        <dsp:cNvPr id="0" name=""/>
        <dsp:cNvSpPr/>
      </dsp:nvSpPr>
      <dsp:spPr>
        <a:xfrm rot="19457599">
          <a:off x="2621047" y="864105"/>
          <a:ext cx="638928" cy="40429"/>
        </a:xfrm>
        <a:custGeom>
          <a:avLst/>
          <a:gdLst/>
          <a:ahLst/>
          <a:cxnLst/>
          <a:rect l="0" t="0" r="0" b="0"/>
          <a:pathLst>
            <a:path>
              <a:moveTo>
                <a:pt x="0" y="20214"/>
              </a:moveTo>
              <a:lnTo>
                <a:pt x="638928" y="2021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24538" y="868346"/>
        <a:ext cx="31946" cy="31946"/>
      </dsp:txXfrm>
    </dsp:sp>
    <dsp:sp modelId="{CA0F4E88-C0FA-4438-966C-43AE41BCD9C9}">
      <dsp:nvSpPr>
        <dsp:cNvPr id="0" name=""/>
        <dsp:cNvSpPr/>
      </dsp:nvSpPr>
      <dsp:spPr>
        <a:xfrm>
          <a:off x="3199921" y="373606"/>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1 departs 9.45</a:t>
          </a:r>
        </a:p>
      </dsp:txBody>
      <dsp:txXfrm>
        <a:off x="3218916" y="392601"/>
        <a:ext cx="1259059" cy="610534"/>
      </dsp:txXfrm>
    </dsp:sp>
    <dsp:sp modelId="{20D6EE12-B035-49FB-A79E-0B58337DC07B}">
      <dsp:nvSpPr>
        <dsp:cNvPr id="0" name=""/>
        <dsp:cNvSpPr/>
      </dsp:nvSpPr>
      <dsp:spPr>
        <a:xfrm rot="2142401">
          <a:off x="2621047" y="1237006"/>
          <a:ext cx="638928" cy="40429"/>
        </a:xfrm>
        <a:custGeom>
          <a:avLst/>
          <a:gdLst/>
          <a:ahLst/>
          <a:cxnLst/>
          <a:rect l="0" t="0" r="0" b="0"/>
          <a:pathLst>
            <a:path>
              <a:moveTo>
                <a:pt x="0" y="20214"/>
              </a:moveTo>
              <a:lnTo>
                <a:pt x="638928" y="2021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924538" y="1241248"/>
        <a:ext cx="31946" cy="31946"/>
      </dsp:txXfrm>
    </dsp:sp>
    <dsp:sp modelId="{4A1503E6-DE72-4A88-9CE6-D33A5D362028}">
      <dsp:nvSpPr>
        <dsp:cNvPr id="0" name=""/>
        <dsp:cNvSpPr/>
      </dsp:nvSpPr>
      <dsp:spPr>
        <a:xfrm>
          <a:off x="3199921" y="111941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2 arrives 9.30</a:t>
          </a:r>
        </a:p>
      </dsp:txBody>
      <dsp:txXfrm>
        <a:off x="3218916" y="1138405"/>
        <a:ext cx="1259059" cy="610534"/>
      </dsp:txXfrm>
    </dsp:sp>
    <dsp:sp modelId="{F7366242-1640-4DA6-B31D-D98A253CB4FC}">
      <dsp:nvSpPr>
        <dsp:cNvPr id="0" name=""/>
        <dsp:cNvSpPr/>
      </dsp:nvSpPr>
      <dsp:spPr>
        <a:xfrm rot="19457599">
          <a:off x="4436916" y="1237006"/>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740407" y="1241248"/>
        <a:ext cx="31946" cy="31946"/>
      </dsp:txXfrm>
    </dsp:sp>
    <dsp:sp modelId="{EE6B1558-F2ED-4446-B6BD-521E524CB664}">
      <dsp:nvSpPr>
        <dsp:cNvPr id="0" name=""/>
        <dsp:cNvSpPr/>
      </dsp:nvSpPr>
      <dsp:spPr>
        <a:xfrm>
          <a:off x="5015790" y="746508"/>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2 departs 10.30</a:t>
          </a:r>
        </a:p>
      </dsp:txBody>
      <dsp:txXfrm>
        <a:off x="5034785" y="765503"/>
        <a:ext cx="1259059" cy="610534"/>
      </dsp:txXfrm>
    </dsp:sp>
    <dsp:sp modelId="{793A1140-5CA7-4F91-B900-4B6D99857BBD}">
      <dsp:nvSpPr>
        <dsp:cNvPr id="0" name=""/>
        <dsp:cNvSpPr/>
      </dsp:nvSpPr>
      <dsp:spPr>
        <a:xfrm rot="2142401">
          <a:off x="4436916" y="1609908"/>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740407" y="1614150"/>
        <a:ext cx="31946" cy="31946"/>
      </dsp:txXfrm>
    </dsp:sp>
    <dsp:sp modelId="{2686AE75-F23D-4158-BE05-9EF153849752}">
      <dsp:nvSpPr>
        <dsp:cNvPr id="0" name=""/>
        <dsp:cNvSpPr/>
      </dsp:nvSpPr>
      <dsp:spPr>
        <a:xfrm>
          <a:off x="5015790" y="1492311"/>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3 arrives 10</a:t>
          </a:r>
        </a:p>
      </dsp:txBody>
      <dsp:txXfrm>
        <a:off x="5034785" y="1511306"/>
        <a:ext cx="1259059" cy="610534"/>
      </dsp:txXfrm>
    </dsp:sp>
    <dsp:sp modelId="{5FCF4F8C-8B19-4924-B5D1-4DABAE70590D}">
      <dsp:nvSpPr>
        <dsp:cNvPr id="0" name=""/>
        <dsp:cNvSpPr/>
      </dsp:nvSpPr>
      <dsp:spPr>
        <a:xfrm rot="19457599">
          <a:off x="6252785" y="1609908"/>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556276" y="1614150"/>
        <a:ext cx="31946" cy="31946"/>
      </dsp:txXfrm>
    </dsp:sp>
    <dsp:sp modelId="{B239844E-AF0F-48F2-8ECD-C5E5241926E9}">
      <dsp:nvSpPr>
        <dsp:cNvPr id="0" name=""/>
        <dsp:cNvSpPr/>
      </dsp:nvSpPr>
      <dsp:spPr>
        <a:xfrm>
          <a:off x="6831659" y="1119410"/>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3 departs 11</a:t>
          </a:r>
        </a:p>
      </dsp:txBody>
      <dsp:txXfrm>
        <a:off x="6850654" y="1138405"/>
        <a:ext cx="1259059" cy="610534"/>
      </dsp:txXfrm>
    </dsp:sp>
    <dsp:sp modelId="{FE361586-77FF-4FFC-8E97-C64832F2FD38}">
      <dsp:nvSpPr>
        <dsp:cNvPr id="0" name=""/>
        <dsp:cNvSpPr/>
      </dsp:nvSpPr>
      <dsp:spPr>
        <a:xfrm rot="2142401">
          <a:off x="6252785" y="1982810"/>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556276" y="1987051"/>
        <a:ext cx="31946" cy="31946"/>
      </dsp:txXfrm>
    </dsp:sp>
    <dsp:sp modelId="{E1041FA1-22AF-44D5-A5F4-C34B32D46C33}">
      <dsp:nvSpPr>
        <dsp:cNvPr id="0" name=""/>
        <dsp:cNvSpPr/>
      </dsp:nvSpPr>
      <dsp:spPr>
        <a:xfrm>
          <a:off x="6831659" y="1865213"/>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4 arrives 10.45</a:t>
          </a:r>
        </a:p>
      </dsp:txBody>
      <dsp:txXfrm>
        <a:off x="6850654" y="1884208"/>
        <a:ext cx="1259059" cy="610534"/>
      </dsp:txXfrm>
    </dsp:sp>
    <dsp:sp modelId="{FA719451-8F3E-427B-9680-31ACB91A8E08}">
      <dsp:nvSpPr>
        <dsp:cNvPr id="0" name=""/>
        <dsp:cNvSpPr/>
      </dsp:nvSpPr>
      <dsp:spPr>
        <a:xfrm rot="19457599">
          <a:off x="8068655" y="1982810"/>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372146" y="1987051"/>
        <a:ext cx="31946" cy="31946"/>
      </dsp:txXfrm>
    </dsp:sp>
    <dsp:sp modelId="{2FFA82FD-9CC9-459F-98B4-FE1D5715E8F8}">
      <dsp:nvSpPr>
        <dsp:cNvPr id="0" name=""/>
        <dsp:cNvSpPr/>
      </dsp:nvSpPr>
      <dsp:spPr>
        <a:xfrm>
          <a:off x="8647529" y="1492311"/>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4 departs 11.45</a:t>
          </a:r>
        </a:p>
      </dsp:txBody>
      <dsp:txXfrm>
        <a:off x="8666524" y="1511306"/>
        <a:ext cx="1259059" cy="610534"/>
      </dsp:txXfrm>
    </dsp:sp>
    <dsp:sp modelId="{2F55576C-D4E0-4F4C-B7A3-EA07A027FADD}">
      <dsp:nvSpPr>
        <dsp:cNvPr id="0" name=""/>
        <dsp:cNvSpPr/>
      </dsp:nvSpPr>
      <dsp:spPr>
        <a:xfrm rot="2142401">
          <a:off x="8068655" y="2355711"/>
          <a:ext cx="638928" cy="40429"/>
        </a:xfrm>
        <a:custGeom>
          <a:avLst/>
          <a:gdLst/>
          <a:ahLst/>
          <a:cxnLst/>
          <a:rect l="0" t="0" r="0" b="0"/>
          <a:pathLst>
            <a:path>
              <a:moveTo>
                <a:pt x="0" y="20214"/>
              </a:moveTo>
              <a:lnTo>
                <a:pt x="638928"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372146" y="2359953"/>
        <a:ext cx="31946" cy="31946"/>
      </dsp:txXfrm>
    </dsp:sp>
    <dsp:sp modelId="{724E8CEE-8045-4CE4-868A-0113C7F69220}">
      <dsp:nvSpPr>
        <dsp:cNvPr id="0" name=""/>
        <dsp:cNvSpPr/>
      </dsp:nvSpPr>
      <dsp:spPr>
        <a:xfrm>
          <a:off x="8647529" y="2238115"/>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5 arrives 11.30</a:t>
          </a:r>
        </a:p>
      </dsp:txBody>
      <dsp:txXfrm>
        <a:off x="8666524" y="2257110"/>
        <a:ext cx="1259059" cy="610534"/>
      </dsp:txXfrm>
    </dsp:sp>
    <dsp:sp modelId="{9C2B7349-1857-444A-AABA-BB1D513A4944}">
      <dsp:nvSpPr>
        <dsp:cNvPr id="0" name=""/>
        <dsp:cNvSpPr/>
      </dsp:nvSpPr>
      <dsp:spPr>
        <a:xfrm>
          <a:off x="9944578" y="2542162"/>
          <a:ext cx="518819" cy="40429"/>
        </a:xfrm>
        <a:custGeom>
          <a:avLst/>
          <a:gdLst/>
          <a:ahLst/>
          <a:cxnLst/>
          <a:rect l="0" t="0" r="0" b="0"/>
          <a:pathLst>
            <a:path>
              <a:moveTo>
                <a:pt x="0" y="20214"/>
              </a:moveTo>
              <a:lnTo>
                <a:pt x="518819" y="20214"/>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0191018" y="2549407"/>
        <a:ext cx="25940" cy="25940"/>
      </dsp:txXfrm>
    </dsp:sp>
    <dsp:sp modelId="{82A605FA-5487-4AEC-8931-1E3E7366AC21}">
      <dsp:nvSpPr>
        <dsp:cNvPr id="0" name=""/>
        <dsp:cNvSpPr/>
      </dsp:nvSpPr>
      <dsp:spPr>
        <a:xfrm>
          <a:off x="10463398" y="2238115"/>
          <a:ext cx="1297049" cy="64852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a:t>patient 5 departs 12.30</a:t>
          </a:r>
        </a:p>
      </dsp:txBody>
      <dsp:txXfrm>
        <a:off x="10482393" y="2257110"/>
        <a:ext cx="1259059" cy="6105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928F9-1EDE-43B3-939D-3B4C1A86831E}" type="datetimeFigureOut">
              <a:rPr lang="en-GB" smtClean="0"/>
              <a:t>19/05/2020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FC9300-EF06-485C-A230-D3D747F61387}" type="slidenum">
              <a:rPr lang="en-GB" smtClean="0"/>
              <a:t>‹#›</a:t>
            </a:fld>
            <a:endParaRPr lang="en-GB"/>
          </a:p>
        </p:txBody>
      </p:sp>
    </p:spTree>
    <p:extLst>
      <p:ext uri="{BB962C8B-B14F-4D97-AF65-F5344CB8AC3E}">
        <p14:creationId xmlns:p14="http://schemas.microsoft.com/office/powerpoint/2010/main" val="82519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7FFBC3-BB9D-354D-B30B-F0A407A42A23}" type="slidenum">
              <a:rPr kumimoji="0" lang="en-US" sz="1200" b="0" i="0" u="none" strike="noStrike" kern="1200" cap="none" spc="0" normalizeH="0" baseline="0" noProof="0">
                <a:ln>
                  <a:noFill/>
                </a:ln>
                <a:solidFill>
                  <a:srgbClr val="000000"/>
                </a:solidFill>
                <a:effectLst/>
                <a:uLnTx/>
                <a:uFillTx/>
                <a:latin typeface="Comic Sans MS"/>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Comic Sans MS"/>
              <a:ea typeface="ＭＳ Ｐゴシック"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914400" y="4343400"/>
            <a:ext cx="5029200" cy="4114800"/>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dirty="0"/>
          </a:p>
        </p:txBody>
      </p:sp>
    </p:spTree>
    <p:extLst>
      <p:ext uri="{BB962C8B-B14F-4D97-AF65-F5344CB8AC3E}">
        <p14:creationId xmlns:p14="http://schemas.microsoft.com/office/powerpoint/2010/main" val="224762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84DD4-0970-084D-9772-78C2BDABF347}" type="slidenum">
              <a:rPr kumimoji="0" lang="en-US" sz="1200" b="0" i="0" u="none" strike="noStrike" kern="1200" cap="none" spc="0" normalizeH="0" baseline="0" noProof="0" smtClean="0">
                <a:ln>
                  <a:noFill/>
                </a:ln>
                <a:solidFill>
                  <a:srgbClr val="000000"/>
                </a:solidFill>
                <a:effectLst/>
                <a:uLnTx/>
                <a:uFillTx/>
                <a:latin typeface="Comic Sans MS"/>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Comic Sans MS"/>
              <a:ea typeface="ＭＳ Ｐゴシック" charset="0"/>
            </a:endParaRPr>
          </a:p>
        </p:txBody>
      </p:sp>
    </p:spTree>
    <p:extLst>
      <p:ext uri="{BB962C8B-B14F-4D97-AF65-F5344CB8AC3E}">
        <p14:creationId xmlns:p14="http://schemas.microsoft.com/office/powerpoint/2010/main" val="420413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84DD4-0970-084D-9772-78C2BDABF347}" type="slidenum">
              <a:rPr kumimoji="0" lang="en-US" sz="1200" b="0" i="0" u="none" strike="noStrike" kern="1200" cap="none" spc="0" normalizeH="0" baseline="0" noProof="0" smtClean="0">
                <a:ln>
                  <a:noFill/>
                </a:ln>
                <a:solidFill>
                  <a:srgbClr val="000000"/>
                </a:solidFill>
                <a:effectLst/>
                <a:uLnTx/>
                <a:uFillTx/>
                <a:latin typeface="Comic Sans MS"/>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000000"/>
              </a:solidFill>
              <a:effectLst/>
              <a:uLnTx/>
              <a:uFillTx/>
              <a:latin typeface="Comic Sans MS"/>
              <a:ea typeface="ＭＳ Ｐゴシック" charset="0"/>
            </a:endParaRPr>
          </a:p>
        </p:txBody>
      </p:sp>
    </p:spTree>
    <p:extLst>
      <p:ext uri="{BB962C8B-B14F-4D97-AF65-F5344CB8AC3E}">
        <p14:creationId xmlns:p14="http://schemas.microsoft.com/office/powerpoint/2010/main" val="411953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84DD4-0970-084D-9772-78C2BDABF347}" type="slidenum">
              <a:rPr kumimoji="0" lang="en-US" sz="1200" b="0" i="0" u="none" strike="noStrike" kern="1200" cap="none" spc="0" normalizeH="0" baseline="0" noProof="0" smtClean="0">
                <a:ln>
                  <a:noFill/>
                </a:ln>
                <a:solidFill>
                  <a:srgbClr val="000000"/>
                </a:solidFill>
                <a:effectLst/>
                <a:uLnTx/>
                <a:uFillTx/>
                <a:latin typeface="Comic Sans MS"/>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Comic Sans MS"/>
              <a:ea typeface="ＭＳ Ｐゴシック" charset="0"/>
            </a:endParaRPr>
          </a:p>
        </p:txBody>
      </p:sp>
    </p:spTree>
    <p:extLst>
      <p:ext uri="{BB962C8B-B14F-4D97-AF65-F5344CB8AC3E}">
        <p14:creationId xmlns:p14="http://schemas.microsoft.com/office/powerpoint/2010/main" val="39278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
        <p:nvSpPr>
          <p:cNvPr id="716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ok Antiqua" charset="0"/>
                <a:ea typeface="ＭＳ Ｐゴシック" charset="0"/>
                <a:cs typeface="ＭＳ Ｐゴシック" charset="0"/>
              </a:defRPr>
            </a:lvl1pPr>
            <a:lvl2pPr marL="742950" indent="-285750">
              <a:defRPr sz="2400">
                <a:solidFill>
                  <a:schemeClr val="tx1"/>
                </a:solidFill>
                <a:latin typeface="Book Antiqua" charset="0"/>
                <a:ea typeface="ＭＳ Ｐゴシック" charset="0"/>
              </a:defRPr>
            </a:lvl2pPr>
            <a:lvl3pPr marL="1143000" indent="-228600">
              <a:defRPr sz="2400">
                <a:solidFill>
                  <a:schemeClr val="tx1"/>
                </a:solidFill>
                <a:latin typeface="Book Antiqua" charset="0"/>
                <a:ea typeface="ＭＳ Ｐゴシック" charset="0"/>
              </a:defRPr>
            </a:lvl3pPr>
            <a:lvl4pPr marL="1600200" indent="-228600">
              <a:defRPr sz="2400">
                <a:solidFill>
                  <a:schemeClr val="tx1"/>
                </a:solidFill>
                <a:latin typeface="Book Antiqua" charset="0"/>
                <a:ea typeface="ＭＳ Ｐゴシック" charset="0"/>
              </a:defRPr>
            </a:lvl4pPr>
            <a:lvl5pPr marL="2057400" indent="-228600">
              <a:defRPr sz="2400">
                <a:solidFill>
                  <a:schemeClr val="tx1"/>
                </a:solidFill>
                <a:latin typeface="Book Antiqua" charset="0"/>
                <a:ea typeface="ＭＳ Ｐゴシック" charset="0"/>
              </a:defRPr>
            </a:lvl5pPr>
            <a:lvl6pPr marL="2514600" indent="-228600" eaLnBrk="0" fontAlgn="base" hangingPunct="0">
              <a:spcBef>
                <a:spcPct val="0"/>
              </a:spcBef>
              <a:spcAft>
                <a:spcPct val="0"/>
              </a:spcAft>
              <a:defRPr sz="2400">
                <a:solidFill>
                  <a:schemeClr val="tx1"/>
                </a:solidFill>
                <a:latin typeface="Book Antiqua" charset="0"/>
                <a:ea typeface="ＭＳ Ｐゴシック" charset="0"/>
              </a:defRPr>
            </a:lvl6pPr>
            <a:lvl7pPr marL="2971800" indent="-228600" eaLnBrk="0" fontAlgn="base" hangingPunct="0">
              <a:spcBef>
                <a:spcPct val="0"/>
              </a:spcBef>
              <a:spcAft>
                <a:spcPct val="0"/>
              </a:spcAft>
              <a:defRPr sz="2400">
                <a:solidFill>
                  <a:schemeClr val="tx1"/>
                </a:solidFill>
                <a:latin typeface="Book Antiqua" charset="0"/>
                <a:ea typeface="ＭＳ Ｐゴシック" charset="0"/>
              </a:defRPr>
            </a:lvl7pPr>
            <a:lvl8pPr marL="3429000" indent="-228600" eaLnBrk="0" fontAlgn="base" hangingPunct="0">
              <a:spcBef>
                <a:spcPct val="0"/>
              </a:spcBef>
              <a:spcAft>
                <a:spcPct val="0"/>
              </a:spcAft>
              <a:defRPr sz="2400">
                <a:solidFill>
                  <a:schemeClr val="tx1"/>
                </a:solidFill>
                <a:latin typeface="Book Antiqua" charset="0"/>
                <a:ea typeface="ＭＳ Ｐゴシック" charset="0"/>
              </a:defRPr>
            </a:lvl8pPr>
            <a:lvl9pPr marL="3886200" indent="-228600" eaLnBrk="0" fontAlgn="base" hangingPunct="0">
              <a:spcBef>
                <a:spcPct val="0"/>
              </a:spcBef>
              <a:spcAft>
                <a:spcPct val="0"/>
              </a:spcAft>
              <a:defRPr sz="2400">
                <a:solidFill>
                  <a:schemeClr val="tx1"/>
                </a:solidFill>
                <a:latin typeface="Book Antiqu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A027E7-9608-9C4B-9BF8-46D7092AE8E6}" type="slidenum">
              <a:rPr kumimoji="0" lang="en-GB" sz="10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0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74894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044BFA-6F4C-F440-81D7-B23FD30F7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9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F12DBC-5A63-4882-9621-25CF816449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1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8613-B152-405A-976D-1796D0996A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4C87EF-EE7E-4D75-9568-886CADD82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F505C8-5C20-4CF2-AF0B-90FCFFD5BD5B}"/>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5" name="Footer Placeholder 4">
            <a:extLst>
              <a:ext uri="{FF2B5EF4-FFF2-40B4-BE49-F238E27FC236}">
                <a16:creationId xmlns:a16="http://schemas.microsoft.com/office/drawing/2014/main" id="{D85B61A2-370E-450E-8422-FB986209A1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F8BA72-7C3E-47CD-B8B7-2F7F53795100}"/>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303718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E13B0-225D-42CA-83E9-62250959F7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14480B-10B1-47D3-B279-832D915E0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077E0E-7C04-43F3-9A8B-DCE315751D9E}"/>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5" name="Footer Placeholder 4">
            <a:extLst>
              <a:ext uri="{FF2B5EF4-FFF2-40B4-BE49-F238E27FC236}">
                <a16:creationId xmlns:a16="http://schemas.microsoft.com/office/drawing/2014/main" id="{40FF8284-CA6B-4601-B932-2A31ED2C90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1E6666-FC5B-4581-8F37-F3088D519EBF}"/>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105452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D1C7E9-AC80-4541-8562-1AF60B7C4B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855DFD-6C2F-4321-BE7F-08FEACD75D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4E43F2-D158-4D28-8BC1-C5D01533D663}"/>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5" name="Footer Placeholder 4">
            <a:extLst>
              <a:ext uri="{FF2B5EF4-FFF2-40B4-BE49-F238E27FC236}">
                <a16:creationId xmlns:a16="http://schemas.microsoft.com/office/drawing/2014/main" id="{4EF5C017-D9CB-43B7-BFFE-C0A020A613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F9A93F-E24E-4072-AA7C-6DE7A0CAF0EF}"/>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430284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632837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9195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9278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3298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18390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714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266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623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8ED9-4C47-45C7-99A5-8E534044DF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806DD3-1BC6-4150-B37F-8CFC1915F2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5126DA-792C-44C9-A5BE-24E50C71C250}"/>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5" name="Footer Placeholder 4">
            <a:extLst>
              <a:ext uri="{FF2B5EF4-FFF2-40B4-BE49-F238E27FC236}">
                <a16:creationId xmlns:a16="http://schemas.microsoft.com/office/drawing/2014/main" id="{BB1425D6-2C20-478B-BB23-4D768146D0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37C5F-4308-4AAB-8B33-A0ECFC2F1004}"/>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3862791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7887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3011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247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8265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50023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5885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9057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extLst>
      <p:ext uri="{BB962C8B-B14F-4D97-AF65-F5344CB8AC3E}">
        <p14:creationId xmlns:p14="http://schemas.microsoft.com/office/powerpoint/2010/main" val="570876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4380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C4A80F0-C418-DF4E-9843-D4231CEE4CEB}" type="slidenum">
              <a:rPr lang="en-US"/>
              <a:pPr>
                <a:defRPr/>
              </a:pPr>
              <a:t>‹#›</a:t>
            </a:fld>
            <a:endParaRPr lang="en-US" dirty="0"/>
          </a:p>
        </p:txBody>
      </p:sp>
    </p:spTree>
    <p:extLst>
      <p:ext uri="{BB962C8B-B14F-4D97-AF65-F5344CB8AC3E}">
        <p14:creationId xmlns:p14="http://schemas.microsoft.com/office/powerpoint/2010/main" val="306066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9921-9A78-4C85-834A-E623C0904F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AC9DBC-A114-40FE-B3BC-A94F63951E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CD39C6-2A4F-479E-89E3-766A72B85F43}"/>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5" name="Footer Placeholder 4">
            <a:extLst>
              <a:ext uri="{FF2B5EF4-FFF2-40B4-BE49-F238E27FC236}">
                <a16:creationId xmlns:a16="http://schemas.microsoft.com/office/drawing/2014/main" id="{B9A99ED4-22CC-4282-88C0-921AF8C3E6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5922DA-30D6-48D7-BB84-B9BE01611E79}"/>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4068446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95B9BF-DC44-2043-BE61-6834427FEA2A}" type="slidenum">
              <a:rPr lang="en-US"/>
              <a:pPr>
                <a:defRPr/>
              </a:pPr>
              <a:t>‹#›</a:t>
            </a:fld>
            <a:endParaRPr lang="en-US" dirty="0"/>
          </a:p>
        </p:txBody>
      </p:sp>
      <p:pic>
        <p:nvPicPr>
          <p:cNvPr id="7" name="Picture 6" descr="A picture containing drawing, food&#10;&#10;Description automatically generated">
            <a:extLst>
              <a:ext uri="{FF2B5EF4-FFF2-40B4-BE49-F238E27FC236}">
                <a16:creationId xmlns:a16="http://schemas.microsoft.com/office/drawing/2014/main" id="{D3FA574C-91F1-3B45-B25F-0AE83C48A8C9}"/>
              </a:ext>
            </a:extLst>
          </p:cNvPr>
          <p:cNvPicPr>
            <a:picLocks noChangeAspect="1"/>
          </p:cNvPicPr>
          <p:nvPr userDrawn="1"/>
        </p:nvPicPr>
        <p:blipFill>
          <a:blip r:embed="rId2" cstate="hqprint">
            <a:alphaModFix amt="40000"/>
            <a:extLst>
              <a:ext uri="{28A0092B-C50C-407E-A947-70E740481C1C}">
                <a14:useLocalDpi xmlns:a14="http://schemas.microsoft.com/office/drawing/2010/main"/>
              </a:ext>
            </a:extLst>
          </a:blip>
          <a:stretch>
            <a:fillRect/>
          </a:stretch>
        </p:blipFill>
        <p:spPr>
          <a:xfrm>
            <a:off x="11054326" y="548680"/>
            <a:ext cx="1056149" cy="430720"/>
          </a:xfrm>
          <a:prstGeom prst="rect">
            <a:avLst/>
          </a:prstGeom>
        </p:spPr>
      </p:pic>
      <p:pic>
        <p:nvPicPr>
          <p:cNvPr id="8" name="Picture 7" descr="A picture containing drawing, food&#10;&#10;Description automatically generated">
            <a:extLst>
              <a:ext uri="{FF2B5EF4-FFF2-40B4-BE49-F238E27FC236}">
                <a16:creationId xmlns:a16="http://schemas.microsoft.com/office/drawing/2014/main" id="{DFDFF2E6-161A-154C-AFD6-B6C67BA8D025}"/>
              </a:ext>
            </a:extLst>
          </p:cNvPr>
          <p:cNvPicPr>
            <a:picLocks noChangeAspect="1"/>
          </p:cNvPicPr>
          <p:nvPr userDrawn="1"/>
        </p:nvPicPr>
        <p:blipFill>
          <a:blip r:embed="rId3" cstate="hqprint">
            <a:alphaModFix amt="60000"/>
            <a:extLst>
              <a:ext uri="{28A0092B-C50C-407E-A947-70E740481C1C}">
                <a14:useLocalDpi xmlns:a14="http://schemas.microsoft.com/office/drawing/2010/main"/>
              </a:ext>
            </a:extLst>
          </a:blip>
          <a:stretch>
            <a:fillRect/>
          </a:stretch>
        </p:blipFill>
        <p:spPr>
          <a:xfrm>
            <a:off x="10896533" y="-12982"/>
            <a:ext cx="1248139" cy="561662"/>
          </a:xfrm>
          <a:prstGeom prst="rect">
            <a:avLst/>
          </a:prstGeom>
        </p:spPr>
      </p:pic>
    </p:spTree>
    <p:extLst>
      <p:ext uri="{BB962C8B-B14F-4D97-AF65-F5344CB8AC3E}">
        <p14:creationId xmlns:p14="http://schemas.microsoft.com/office/powerpoint/2010/main" val="142571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99B0150-5884-3940-AF93-3268F482173D}" type="slidenum">
              <a:rPr lang="en-US"/>
              <a:pPr>
                <a:defRPr/>
              </a:pPr>
              <a:t>‹#›</a:t>
            </a:fld>
            <a:endParaRPr lang="en-US" dirty="0"/>
          </a:p>
        </p:txBody>
      </p:sp>
    </p:spTree>
    <p:extLst>
      <p:ext uri="{BB962C8B-B14F-4D97-AF65-F5344CB8AC3E}">
        <p14:creationId xmlns:p14="http://schemas.microsoft.com/office/powerpoint/2010/main" val="128102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4BFAE55-F7AD-EC42-B05F-7ECFCB33FF34}" type="slidenum">
              <a:rPr lang="en-US"/>
              <a:pPr>
                <a:defRPr/>
              </a:pPr>
              <a:t>‹#›</a:t>
            </a:fld>
            <a:endParaRPr lang="en-US" dirty="0"/>
          </a:p>
        </p:txBody>
      </p:sp>
    </p:spTree>
    <p:extLst>
      <p:ext uri="{BB962C8B-B14F-4D97-AF65-F5344CB8AC3E}">
        <p14:creationId xmlns:p14="http://schemas.microsoft.com/office/powerpoint/2010/main" val="190079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2D4B668-F24B-C240-B4AA-9E37D167297E}" type="slidenum">
              <a:rPr lang="en-US"/>
              <a:pPr>
                <a:defRPr/>
              </a:pPr>
              <a:t>‹#›</a:t>
            </a:fld>
            <a:endParaRPr lang="en-US" dirty="0"/>
          </a:p>
        </p:txBody>
      </p:sp>
    </p:spTree>
    <p:extLst>
      <p:ext uri="{BB962C8B-B14F-4D97-AF65-F5344CB8AC3E}">
        <p14:creationId xmlns:p14="http://schemas.microsoft.com/office/powerpoint/2010/main" val="273191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E0E92BB-18B1-0D43-91D1-50F23D4E2715}" type="slidenum">
              <a:rPr lang="en-US"/>
              <a:pPr>
                <a:defRPr/>
              </a:pPr>
              <a:t>‹#›</a:t>
            </a:fld>
            <a:endParaRPr lang="en-US" dirty="0"/>
          </a:p>
        </p:txBody>
      </p:sp>
    </p:spTree>
    <p:extLst>
      <p:ext uri="{BB962C8B-B14F-4D97-AF65-F5344CB8AC3E}">
        <p14:creationId xmlns:p14="http://schemas.microsoft.com/office/powerpoint/2010/main" val="416033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58FCD44-4DC3-DD41-9B8C-BDF6FAA2BAB5}" type="slidenum">
              <a:rPr lang="en-US"/>
              <a:pPr>
                <a:defRPr/>
              </a:pPr>
              <a:t>‹#›</a:t>
            </a:fld>
            <a:endParaRPr lang="en-US" dirty="0"/>
          </a:p>
        </p:txBody>
      </p:sp>
    </p:spTree>
    <p:extLst>
      <p:ext uri="{BB962C8B-B14F-4D97-AF65-F5344CB8AC3E}">
        <p14:creationId xmlns:p14="http://schemas.microsoft.com/office/powerpoint/2010/main" val="297691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B2E9237-6C97-F349-9873-0EFD2167FA6D}" type="slidenum">
              <a:rPr lang="en-US"/>
              <a:pPr>
                <a:defRPr/>
              </a:pPr>
              <a:t>‹#›</a:t>
            </a:fld>
            <a:endParaRPr lang="en-US" dirty="0"/>
          </a:p>
        </p:txBody>
      </p:sp>
    </p:spTree>
    <p:extLst>
      <p:ext uri="{BB962C8B-B14F-4D97-AF65-F5344CB8AC3E}">
        <p14:creationId xmlns:p14="http://schemas.microsoft.com/office/powerpoint/2010/main" val="2199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767DD90-7797-D841-A0E4-C70FB4F23438}" type="slidenum">
              <a:rPr lang="en-US"/>
              <a:pPr>
                <a:defRPr/>
              </a:pPr>
              <a:t>‹#›</a:t>
            </a:fld>
            <a:endParaRPr lang="en-US" dirty="0"/>
          </a:p>
        </p:txBody>
      </p:sp>
    </p:spTree>
    <p:extLst>
      <p:ext uri="{BB962C8B-B14F-4D97-AF65-F5344CB8AC3E}">
        <p14:creationId xmlns:p14="http://schemas.microsoft.com/office/powerpoint/2010/main" val="204294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CFD6692-716A-3947-B094-CCC0D4A0461B}" type="slidenum">
              <a:rPr lang="en-US"/>
              <a:pPr>
                <a:defRPr/>
              </a:pPr>
              <a:t>‹#›</a:t>
            </a:fld>
            <a:endParaRPr lang="en-US" dirty="0"/>
          </a:p>
        </p:txBody>
      </p:sp>
    </p:spTree>
    <p:extLst>
      <p:ext uri="{BB962C8B-B14F-4D97-AF65-F5344CB8AC3E}">
        <p14:creationId xmlns:p14="http://schemas.microsoft.com/office/powerpoint/2010/main" val="210634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E152168-693A-0740-B590-3B309EACE236}" type="slidenum">
              <a:rPr lang="en-US"/>
              <a:pPr>
                <a:defRPr/>
              </a:pPr>
              <a:t>‹#›</a:t>
            </a:fld>
            <a:endParaRPr lang="en-US" dirty="0"/>
          </a:p>
        </p:txBody>
      </p:sp>
    </p:spTree>
    <p:extLst>
      <p:ext uri="{BB962C8B-B14F-4D97-AF65-F5344CB8AC3E}">
        <p14:creationId xmlns:p14="http://schemas.microsoft.com/office/powerpoint/2010/main" val="95648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951D-201E-40AC-8CE0-1249CE5B1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2556D4-F131-4581-AD0D-285BC596D4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0EF4345-1906-41EE-A09D-C575F03EAB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594C3E2-D2C3-45C8-A3A2-DC6D9CCD5DCA}"/>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6" name="Footer Placeholder 5">
            <a:extLst>
              <a:ext uri="{FF2B5EF4-FFF2-40B4-BE49-F238E27FC236}">
                <a16:creationId xmlns:a16="http://schemas.microsoft.com/office/drawing/2014/main" id="{308B3F27-4838-467F-BA59-B93E18C7BC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36E2FB-3E0B-4F58-AFA8-12A6B48A6980}"/>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736135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248DE1-24A6-4C57-B556-6D07EE94F5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EBB86-183D-4F28-B378-BB85F276232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580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48DE1-24A6-4C57-B556-6D07EE94F5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1212157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8DE1-24A6-4C57-B556-6D07EE94F5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EBB86-183D-4F28-B378-BB85F276232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248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248DE1-24A6-4C57-B556-6D07EE94F50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269823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248DE1-24A6-4C57-B556-6D07EE94F50A}" type="datetimeFigureOut">
              <a:rPr lang="en-GB" smtClean="0"/>
              <a:t>19/05/2020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4247945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248DE1-24A6-4C57-B556-6D07EE94F50A}" type="datetimeFigureOut">
              <a:rPr lang="en-GB" smtClean="0"/>
              <a:t>19/05/2020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1491940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0248DE1-24A6-4C57-B556-6D07EE94F50A}" type="datetimeFigureOut">
              <a:rPr lang="en-GB" smtClean="0"/>
              <a:t>19/05/2020</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3012436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0248DE1-24A6-4C57-B556-6D07EE94F50A}" type="datetimeFigureOut">
              <a:rPr lang="en-GB" smtClean="0"/>
              <a:t>19/05/2020</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F2EBB86-183D-4F28-B378-BB85F2762326}" type="slidenum">
              <a:rPr lang="en-GB" smtClean="0"/>
              <a:t>‹#›</a:t>
            </a:fld>
            <a:endParaRPr lang="en-GB"/>
          </a:p>
        </p:txBody>
      </p:sp>
    </p:spTree>
    <p:extLst>
      <p:ext uri="{BB962C8B-B14F-4D97-AF65-F5344CB8AC3E}">
        <p14:creationId xmlns:p14="http://schemas.microsoft.com/office/powerpoint/2010/main" val="2066966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248DE1-24A6-4C57-B556-6D07EE94F50A}" type="datetimeFigureOut">
              <a:rPr lang="en-GB" smtClean="0"/>
              <a:t>19/05/2020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42875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48DE1-24A6-4C57-B556-6D07EE94F5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226835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DA4D-F5CB-4970-8E60-4A72A31173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AA7366-8C60-49EA-A70D-13F5B1D391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0A2839-F6EC-4673-807C-036F7FA1A4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B3B3CD-7606-4ACB-8572-B262E2F0AD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395E60-2F76-45EB-86F9-C8D320AD0D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EBE35B-2089-42E4-B5F0-65C2E3268FF0}"/>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8" name="Footer Placeholder 7">
            <a:extLst>
              <a:ext uri="{FF2B5EF4-FFF2-40B4-BE49-F238E27FC236}">
                <a16:creationId xmlns:a16="http://schemas.microsoft.com/office/drawing/2014/main" id="{063B73AD-5ADA-47AD-96DF-C54AC7C8BA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37CE971-87CC-4810-9880-3203C65EBD85}"/>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890193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248DE1-24A6-4C57-B556-6D07EE94F50A}" type="datetimeFigureOut">
              <a:rPr lang="en-GB" smtClean="0"/>
              <a:t>19/05/2020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2EBB86-183D-4F28-B378-BB85F2762326}" type="slidenum">
              <a:rPr lang="en-GB" smtClean="0"/>
              <a:t>‹#›</a:t>
            </a:fld>
            <a:endParaRPr lang="en-GB"/>
          </a:p>
        </p:txBody>
      </p:sp>
    </p:spTree>
    <p:extLst>
      <p:ext uri="{BB962C8B-B14F-4D97-AF65-F5344CB8AC3E}">
        <p14:creationId xmlns:p14="http://schemas.microsoft.com/office/powerpoint/2010/main" val="3850806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B3D2D-7C72-4442-8E1C-C83FD0D978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8C4147-4F18-4BAA-A791-51C22D205AB3}"/>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4" name="Footer Placeholder 3">
            <a:extLst>
              <a:ext uri="{FF2B5EF4-FFF2-40B4-BE49-F238E27FC236}">
                <a16:creationId xmlns:a16="http://schemas.microsoft.com/office/drawing/2014/main" id="{D59DE00E-1661-48EA-A2DF-412375C7BF6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48A442-1753-4D9C-ABAD-052325EA9908}"/>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144994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EE6E0-9D0D-414A-9361-CA47F6640088}"/>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3" name="Footer Placeholder 2">
            <a:extLst>
              <a:ext uri="{FF2B5EF4-FFF2-40B4-BE49-F238E27FC236}">
                <a16:creationId xmlns:a16="http://schemas.microsoft.com/office/drawing/2014/main" id="{A406A83A-F83A-4931-8B25-097A26C9AC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826FCB-295F-4B67-9F05-EB118A2F2FE7}"/>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55500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D55E-5AB0-4A63-8496-622E14951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3217EDD-33CB-4412-9CCC-AB428510C0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1AF87E-B304-4A54-B9E1-031CD8B94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90B8A-BD84-47B4-85C6-862A454E1DD9}"/>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6" name="Footer Placeholder 5">
            <a:extLst>
              <a:ext uri="{FF2B5EF4-FFF2-40B4-BE49-F238E27FC236}">
                <a16:creationId xmlns:a16="http://schemas.microsoft.com/office/drawing/2014/main" id="{5AC137CF-B277-4AE0-A846-B9C5436E62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E37F60-94D6-4D72-8035-ADEB5BCE8051}"/>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294077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D515-5E18-4F6E-9880-045BDCF3B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21989B-C4B1-41C2-AAEB-C3B8DB7B2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B084CA-7E59-4752-B1A5-DB4771E33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A6C51-8076-4F8B-ABE6-B51A7E14559C}"/>
              </a:ext>
            </a:extLst>
          </p:cNvPr>
          <p:cNvSpPr>
            <a:spLocks noGrp="1"/>
          </p:cNvSpPr>
          <p:nvPr>
            <p:ph type="dt" sz="half" idx="10"/>
          </p:nvPr>
        </p:nvSpPr>
        <p:spPr/>
        <p:txBody>
          <a:bodyPr/>
          <a:lstStyle/>
          <a:p>
            <a:fld id="{D2083139-179D-4230-A967-8B2F66E9865D}" type="datetimeFigureOut">
              <a:rPr lang="en-GB" smtClean="0"/>
              <a:t>19/05/2020</a:t>
            </a:fld>
            <a:endParaRPr lang="en-GB"/>
          </a:p>
        </p:txBody>
      </p:sp>
      <p:sp>
        <p:nvSpPr>
          <p:cNvPr id="6" name="Footer Placeholder 5">
            <a:extLst>
              <a:ext uri="{FF2B5EF4-FFF2-40B4-BE49-F238E27FC236}">
                <a16:creationId xmlns:a16="http://schemas.microsoft.com/office/drawing/2014/main" id="{EC710284-4613-47C1-96B0-6ACA25EFE4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826035-1483-4D96-A816-41CECA2B112F}"/>
              </a:ext>
            </a:extLst>
          </p:cNvPr>
          <p:cNvSpPr>
            <a:spLocks noGrp="1"/>
          </p:cNvSpPr>
          <p:nvPr>
            <p:ph type="sldNum" sz="quarter" idx="12"/>
          </p:nvPr>
        </p:nvSpPr>
        <p:spPr/>
        <p:txBody>
          <a:bodyPr/>
          <a:lstStyle/>
          <a:p>
            <a:fld id="{A96CA173-852F-430C-BE18-1AB8C3CC1FAD}" type="slidenum">
              <a:rPr lang="en-GB" smtClean="0"/>
              <a:t>‹#›</a:t>
            </a:fld>
            <a:endParaRPr lang="en-GB"/>
          </a:p>
        </p:txBody>
      </p:sp>
    </p:spTree>
    <p:extLst>
      <p:ext uri="{BB962C8B-B14F-4D97-AF65-F5344CB8AC3E}">
        <p14:creationId xmlns:p14="http://schemas.microsoft.com/office/powerpoint/2010/main" val="208200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B6905D-273A-4C53-8099-35CE317E6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F3C077-A500-4E7C-9346-9F290DAF3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15A37B-BCBA-460F-BACD-4C92CCB48E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83139-179D-4230-A967-8B2F66E9865D}" type="datetimeFigureOut">
              <a:rPr lang="en-GB" smtClean="0"/>
              <a:t>19/05/2020</a:t>
            </a:fld>
            <a:endParaRPr lang="en-GB"/>
          </a:p>
        </p:txBody>
      </p:sp>
      <p:sp>
        <p:nvSpPr>
          <p:cNvPr id="5" name="Footer Placeholder 4">
            <a:extLst>
              <a:ext uri="{FF2B5EF4-FFF2-40B4-BE49-F238E27FC236}">
                <a16:creationId xmlns:a16="http://schemas.microsoft.com/office/drawing/2014/main" id="{C0AE6A59-726C-4C1E-8BA1-E5724E8F2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458644-84FD-4127-9107-0E843D21F9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CA173-852F-430C-BE18-1AB8C3CC1FAD}" type="slidenum">
              <a:rPr lang="en-GB" smtClean="0"/>
              <a:t>‹#›</a:t>
            </a:fld>
            <a:endParaRPr lang="en-GB"/>
          </a:p>
        </p:txBody>
      </p:sp>
    </p:spTree>
    <p:extLst>
      <p:ext uri="{BB962C8B-B14F-4D97-AF65-F5344CB8AC3E}">
        <p14:creationId xmlns:p14="http://schemas.microsoft.com/office/powerpoint/2010/main" val="677171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5/19/2020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8662298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Western Ophthalmic Hospital 1928"/>
          <p:cNvPicPr>
            <a:picLocks noChangeAspect="1" noChangeArrowheads="1"/>
          </p:cNvPicPr>
          <p:nvPr/>
        </p:nvPicPr>
        <p:blipFill>
          <a:blip r:embed="rId13">
            <a:lum bright="60000" contrast="-70000"/>
            <a:extLst>
              <a:ext uri="{28A0092B-C50C-407E-A947-70E740481C1C}">
                <a14:useLocalDpi xmlns:a14="http://schemas.microsoft.com/office/drawing/2010/main"/>
              </a:ext>
            </a:extLst>
          </a:blip>
          <a:srcRect/>
          <a:stretch>
            <a:fillRect/>
          </a:stretch>
        </p:blipFill>
        <p:spPr bwMode="auto">
          <a:xfrm>
            <a:off x="0" y="15876"/>
            <a:ext cx="12192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Picture 8" descr="NHS logo"/>
          <p:cNvSpPr>
            <a:spLocks noChangeAspect="1" noChangeArrowheads="1"/>
          </p:cNvSpPr>
          <p:nvPr/>
        </p:nvSpPr>
        <p:spPr bwMode="auto">
          <a:xfrm>
            <a:off x="11184468" y="115888"/>
            <a:ext cx="853017"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dirty="0">
              <a:latin typeface="Comic Sans MS"/>
            </a:endParaRPr>
          </a:p>
        </p:txBody>
      </p:sp>
      <p:sp>
        <p:nvSpPr>
          <p:cNvPr id="1029" name="Rectangle 2"/>
          <p:cNvSpPr>
            <a:spLocks noGrp="1" noChangeArrowheads="1"/>
          </p:cNvSpPr>
          <p:nvPr>
            <p:ph type="title"/>
          </p:nvPr>
        </p:nvSpPr>
        <p:spPr bwMode="auto">
          <a:xfrm>
            <a:off x="609600" y="274638"/>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609600" y="1600201"/>
            <a:ext cx="109728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a:defRPr>
            </a:lvl1pPr>
          </a:lstStyle>
          <a:p>
            <a:pPr>
              <a:defRPr/>
            </a:pPr>
            <a:endParaRPr lang="en-US" dirty="0"/>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a:defRPr>
            </a:lvl1pPr>
          </a:lstStyle>
          <a:p>
            <a:pPr>
              <a:defRPr/>
            </a:pPr>
            <a:endParaRPr lang="en-US" dirty="0"/>
          </a:p>
        </p:txBody>
      </p:sp>
      <p:sp>
        <p:nvSpPr>
          <p:cNvPr id="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mic Sans MS"/>
              </a:defRPr>
            </a:lvl1pPr>
          </a:lstStyle>
          <a:p>
            <a:pPr>
              <a:defRPr/>
            </a:pPr>
            <a:fld id="{66D17297-DC0C-8744-9977-CCF08CF89035}" type="slidenum">
              <a:rPr lang="en-US" smtClean="0"/>
              <a:pPr>
                <a:defRPr/>
              </a:pPr>
              <a:t>‹#›</a:t>
            </a:fld>
            <a:endParaRPr lang="en-US" dirty="0"/>
          </a:p>
        </p:txBody>
      </p:sp>
    </p:spTree>
    <p:extLst>
      <p:ext uri="{BB962C8B-B14F-4D97-AF65-F5344CB8AC3E}">
        <p14:creationId xmlns:p14="http://schemas.microsoft.com/office/powerpoint/2010/main" val="37780755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3600">
          <a:solidFill>
            <a:srgbClr val="6666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a:solidFill>
            <a:srgbClr val="666699"/>
          </a:solidFill>
          <a:latin typeface="Comic Sans MS" pitchFamily="-65" charset="0"/>
        </a:defRPr>
      </a:lvl6pPr>
      <a:lvl7pPr marL="914400" algn="ctr" rtl="0" fontAlgn="base">
        <a:spcBef>
          <a:spcPct val="0"/>
        </a:spcBef>
        <a:spcAft>
          <a:spcPct val="0"/>
        </a:spcAft>
        <a:defRPr sz="3600">
          <a:solidFill>
            <a:srgbClr val="666699"/>
          </a:solidFill>
          <a:latin typeface="Comic Sans MS" pitchFamily="-65" charset="0"/>
        </a:defRPr>
      </a:lvl7pPr>
      <a:lvl8pPr marL="1371600" algn="ctr" rtl="0" fontAlgn="base">
        <a:spcBef>
          <a:spcPct val="0"/>
        </a:spcBef>
        <a:spcAft>
          <a:spcPct val="0"/>
        </a:spcAft>
        <a:defRPr sz="3600">
          <a:solidFill>
            <a:srgbClr val="666699"/>
          </a:solidFill>
          <a:latin typeface="Comic Sans MS" pitchFamily="-65" charset="0"/>
        </a:defRPr>
      </a:lvl8pPr>
      <a:lvl9pPr marL="1828800" algn="ctr" rtl="0" fontAlgn="base">
        <a:spcBef>
          <a:spcPct val="0"/>
        </a:spcBef>
        <a:spcAft>
          <a:spcPct val="0"/>
        </a:spcAft>
        <a:defRPr sz="3600">
          <a:solidFill>
            <a:srgbClr val="666699"/>
          </a:solidFill>
          <a:latin typeface="Comic Sans MS" pitchFamily="-65" charset="0"/>
        </a:defRPr>
      </a:lvl9pPr>
    </p:titleStyle>
    <p:bodyStyle>
      <a:lvl1pPr marL="342900" indent="-342900" algn="l" rtl="0" eaLnBrk="0" fontAlgn="base" hangingPunct="0">
        <a:spcBef>
          <a:spcPct val="20000"/>
        </a:spcBef>
        <a:spcAft>
          <a:spcPct val="0"/>
        </a:spcAft>
        <a:buSzPct val="75000"/>
        <a:buFont typeface="Webdings" charset="0"/>
        <a:buChar char="N"/>
        <a:defRPr sz="3200">
          <a:solidFill>
            <a:schemeClr val="accent2"/>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pitchFamily="-65" charset="-128"/>
        </a:defRPr>
      </a:lvl2pPr>
      <a:lvl3pPr marL="1143000" indent="-228600" algn="l" rtl="0" eaLnBrk="0" fontAlgn="base" hangingPunct="0">
        <a:spcBef>
          <a:spcPct val="20000"/>
        </a:spcBef>
        <a:spcAft>
          <a:spcPct val="0"/>
        </a:spcAft>
        <a:buFont typeface="Comic Sans MS" charset="0"/>
        <a:buChar char="–"/>
        <a:defRPr sz="2400">
          <a:solidFill>
            <a:schemeClr val="accent2"/>
          </a:solidFill>
          <a:latin typeface="+mn-lt"/>
          <a:ea typeface="ＭＳ Ｐゴシック" pitchFamily="-65" charset="-128"/>
        </a:defRPr>
      </a:lvl3pPr>
      <a:lvl4pPr marL="1600200" indent="-228600" algn="l" rtl="0" eaLnBrk="0" fontAlgn="base" hangingPunct="0">
        <a:spcBef>
          <a:spcPct val="20000"/>
        </a:spcBef>
        <a:spcAft>
          <a:spcPct val="0"/>
        </a:spcAft>
        <a:buFont typeface="Comic Sans MS" charset="0"/>
        <a:buChar char="▪"/>
        <a:defRPr sz="2000">
          <a:solidFill>
            <a:schemeClr val="accent2"/>
          </a:solidFill>
          <a:latin typeface="+mn-lt"/>
          <a:ea typeface="ＭＳ Ｐゴシック" pitchFamily="-65" charset="-128"/>
        </a:defRPr>
      </a:lvl4pPr>
      <a:lvl5pPr marL="2057400" indent="-228600" algn="l" rtl="0" eaLnBrk="0" fontAlgn="base" hangingPunct="0">
        <a:spcBef>
          <a:spcPct val="20000"/>
        </a:spcBef>
        <a:spcAft>
          <a:spcPct val="0"/>
        </a:spcAft>
        <a:buSzPct val="75000"/>
        <a:buFont typeface="Wingdings" charset="0"/>
        <a:buChar char="Ø"/>
        <a:defRPr sz="2000">
          <a:solidFill>
            <a:schemeClr val="accent2"/>
          </a:solidFill>
          <a:latin typeface="+mn-lt"/>
          <a:ea typeface="ＭＳ Ｐゴシック" pitchFamily="-65" charset="-128"/>
        </a:defRPr>
      </a:lvl5pPr>
      <a:lvl6pPr marL="25146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6pPr>
      <a:lvl7pPr marL="29718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7pPr>
      <a:lvl8pPr marL="34290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8pPr>
      <a:lvl9pPr marL="38862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0248DE1-24A6-4C57-B556-6D07EE94F50A}" type="datetimeFigureOut">
              <a:rPr lang="en-GB" smtClean="0"/>
              <a:t>19/05/2020</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F2EBB86-183D-4F28-B378-BB85F2762326}"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336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6.jpeg"/><Relationship Id="rId1" Type="http://schemas.openxmlformats.org/officeDocument/2006/relationships/slideLayout" Target="../slideLayouts/slideLayout30.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5.xml"/><Relationship Id="rId16" Type="http://schemas.openxmlformats.org/officeDocument/2006/relationships/image" Target="../media/image67.jpeg"/><Relationship Id="rId1" Type="http://schemas.openxmlformats.org/officeDocument/2006/relationships/slideLayout" Target="../slideLayouts/slideLayout30.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3.tiff"/><Relationship Id="rId1" Type="http://schemas.openxmlformats.org/officeDocument/2006/relationships/slideLayout" Target="../slideLayouts/slideLayout13.xml"/><Relationship Id="rId4" Type="http://schemas.openxmlformats.org/officeDocument/2006/relationships/image" Target="../media/image84.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4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46.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46.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tiff"/><Relationship Id="rId12"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14.tiff"/><Relationship Id="rId11" Type="http://schemas.openxmlformats.org/officeDocument/2006/relationships/image" Target="../media/image19.tiff"/><Relationship Id="rId5" Type="http://schemas.openxmlformats.org/officeDocument/2006/relationships/image" Target="../media/image13.jpeg"/><Relationship Id="rId10" Type="http://schemas.openxmlformats.org/officeDocument/2006/relationships/image" Target="../media/image18.tiff"/><Relationship Id="rId4" Type="http://schemas.openxmlformats.org/officeDocument/2006/relationships/image" Target="../media/image12.png"/><Relationship Id="rId9" Type="http://schemas.openxmlformats.org/officeDocument/2006/relationships/image" Target="../media/image17.tiff"/><Relationship Id="rId1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A0EDA8-71DB-F042-9A19-9A5540182DC0}"/>
              </a:ext>
            </a:extLst>
          </p:cNvPr>
          <p:cNvSpPr txBox="1"/>
          <p:nvPr/>
        </p:nvSpPr>
        <p:spPr>
          <a:xfrm>
            <a:off x="2185496" y="1862003"/>
            <a:ext cx="67325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Restarting Cataract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000">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19 May 2020 12.30-2pm</a:t>
            </a:r>
          </a:p>
        </p:txBody>
      </p:sp>
      <p:pic>
        <p:nvPicPr>
          <p:cNvPr id="1025" name="Picture 1" descr="page1image3191973952">
            <a:extLst>
              <a:ext uri="{FF2B5EF4-FFF2-40B4-BE49-F238E27FC236}">
                <a16:creationId xmlns:a16="http://schemas.microsoft.com/office/drawing/2014/main" id="{AF97B0DA-D5E4-C34A-B191-B8956911FB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84" b="10849"/>
          <a:stretch/>
        </p:blipFill>
        <p:spPr bwMode="auto">
          <a:xfrm>
            <a:off x="3210157" y="117446"/>
            <a:ext cx="4440603" cy="18879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0CA579FF-5F05-44A1-978A-686E6DDF06C4}"/>
              </a:ext>
            </a:extLst>
          </p:cNvPr>
          <p:cNvGraphicFramePr>
            <a:graphicFrameLocks noGrp="1"/>
          </p:cNvGraphicFramePr>
          <p:nvPr>
            <p:extLst>
              <p:ext uri="{D42A27DB-BD31-4B8C-83A1-F6EECF244321}">
                <p14:modId xmlns:p14="http://schemas.microsoft.com/office/powerpoint/2010/main" val="3362789933"/>
              </p:ext>
            </p:extLst>
          </p:nvPr>
        </p:nvGraphicFramePr>
        <p:xfrm>
          <a:off x="718457" y="3016397"/>
          <a:ext cx="11255429" cy="3600922"/>
        </p:xfrm>
        <a:graphic>
          <a:graphicData uri="http://schemas.openxmlformats.org/drawingml/2006/table">
            <a:tbl>
              <a:tblPr firstRow="1" bandRow="1">
                <a:tableStyleId>{5C22544A-7EE6-4342-B048-85BDC9FD1C3A}</a:tableStyleId>
              </a:tblPr>
              <a:tblGrid>
                <a:gridCol w="8441886">
                  <a:extLst>
                    <a:ext uri="{9D8B030D-6E8A-4147-A177-3AD203B41FA5}">
                      <a16:colId xmlns:a16="http://schemas.microsoft.com/office/drawing/2014/main" val="2484184404"/>
                    </a:ext>
                  </a:extLst>
                </a:gridCol>
                <a:gridCol w="2813543">
                  <a:extLst>
                    <a:ext uri="{9D8B030D-6E8A-4147-A177-3AD203B41FA5}">
                      <a16:colId xmlns:a16="http://schemas.microsoft.com/office/drawing/2014/main" val="2084697009"/>
                    </a:ext>
                  </a:extLst>
                </a:gridCol>
              </a:tblGrid>
              <a:tr h="599055">
                <a:tc>
                  <a:txBody>
                    <a:bodyPr/>
                    <a:lstStyle/>
                    <a:p>
                      <a:r>
                        <a:rPr lang="en-GB" sz="2200" b="0" dirty="0">
                          <a:solidFill>
                            <a:schemeClr val="tx1">
                              <a:lumMod val="50000"/>
                              <a:lumOff val="50000"/>
                            </a:schemeClr>
                          </a:solidFill>
                          <a:latin typeface="+mj-lt"/>
                        </a:rPr>
                        <a:t>Introduction to the principles </a:t>
                      </a:r>
                    </a:p>
                  </a:txBody>
                  <a:tcPr>
                    <a:noFill/>
                  </a:tcPr>
                </a:tc>
                <a:tc>
                  <a:txBody>
                    <a:bodyPr/>
                    <a:lstStyle/>
                    <a:p>
                      <a:r>
                        <a:rPr lang="en-GB" sz="2200" b="0" dirty="0">
                          <a:solidFill>
                            <a:schemeClr val="tx1">
                              <a:lumMod val="50000"/>
                              <a:lumOff val="50000"/>
                            </a:schemeClr>
                          </a:solidFill>
                          <a:latin typeface="+mj-lt"/>
                        </a:rPr>
                        <a:t>Michael Burdon</a:t>
                      </a:r>
                    </a:p>
                  </a:txBody>
                  <a:tcPr>
                    <a:noFill/>
                  </a:tcPr>
                </a:tc>
                <a:extLst>
                  <a:ext uri="{0D108BD9-81ED-4DB2-BD59-A6C34878D82A}">
                    <a16:rowId xmlns:a16="http://schemas.microsoft.com/office/drawing/2014/main" val="273297520"/>
                  </a:ext>
                </a:extLst>
              </a:tr>
              <a:tr h="803185">
                <a:tc>
                  <a:txBody>
                    <a:bodyPr/>
                    <a:lstStyle/>
                    <a:p>
                      <a:r>
                        <a:rPr lang="en-GB" sz="2200" b="0" dirty="0">
                          <a:solidFill>
                            <a:schemeClr val="tx1">
                              <a:lumMod val="50000"/>
                              <a:lumOff val="50000"/>
                            </a:schemeClr>
                          </a:solidFill>
                          <a:latin typeface="+mj-lt"/>
                        </a:rPr>
                        <a:t>COVID-19 discussion and consent for patients considering cataract surgery</a:t>
                      </a:r>
                    </a:p>
                  </a:txBody>
                  <a:tcPr>
                    <a:noFill/>
                  </a:tcPr>
                </a:tc>
                <a:tc>
                  <a:txBody>
                    <a:bodyPr/>
                    <a:lstStyle/>
                    <a:p>
                      <a:r>
                        <a:rPr lang="en-GB" sz="2200" b="0" dirty="0">
                          <a:solidFill>
                            <a:schemeClr val="tx1">
                              <a:lumMod val="50000"/>
                              <a:lumOff val="50000"/>
                            </a:schemeClr>
                          </a:solidFill>
                          <a:latin typeface="+mj-lt"/>
                        </a:rPr>
                        <a:t>Philip Bloom</a:t>
                      </a:r>
                    </a:p>
                  </a:txBody>
                  <a:tcPr>
                    <a:noFill/>
                  </a:tcPr>
                </a:tc>
                <a:extLst>
                  <a:ext uri="{0D108BD9-81ED-4DB2-BD59-A6C34878D82A}">
                    <a16:rowId xmlns:a16="http://schemas.microsoft.com/office/drawing/2014/main" val="1312992060"/>
                  </a:ext>
                </a:extLst>
              </a:tr>
              <a:tr h="554077">
                <a:tc>
                  <a:txBody>
                    <a:bodyPr/>
                    <a:lstStyle/>
                    <a:p>
                      <a:r>
                        <a:rPr lang="en-GB" sz="2200" b="0" dirty="0">
                          <a:solidFill>
                            <a:schemeClr val="tx1">
                              <a:lumMod val="50000"/>
                              <a:lumOff val="50000"/>
                            </a:schemeClr>
                          </a:solidFill>
                          <a:latin typeface="+mj-lt"/>
                        </a:rPr>
                        <a:t>Risk and prioritisation tools</a:t>
                      </a:r>
                    </a:p>
                  </a:txBody>
                  <a:tcPr>
                    <a:noFill/>
                  </a:tcPr>
                </a:tc>
                <a:tc>
                  <a:txBody>
                    <a:bodyPr/>
                    <a:lstStyle/>
                    <a:p>
                      <a:r>
                        <a:rPr lang="en-GB" sz="2200" b="0" dirty="0">
                          <a:solidFill>
                            <a:schemeClr val="tx1">
                              <a:lumMod val="50000"/>
                              <a:lumOff val="50000"/>
                            </a:schemeClr>
                          </a:solidFill>
                          <a:latin typeface="+mj-lt"/>
                        </a:rPr>
                        <a:t>Melanie </a:t>
                      </a:r>
                      <a:r>
                        <a:rPr lang="en-GB" sz="2200" b="0" dirty="0" err="1">
                          <a:solidFill>
                            <a:schemeClr val="tx1">
                              <a:lumMod val="50000"/>
                              <a:lumOff val="50000"/>
                            </a:schemeClr>
                          </a:solidFill>
                          <a:latin typeface="+mj-lt"/>
                        </a:rPr>
                        <a:t>Hingorani</a:t>
                      </a:r>
                      <a:endParaRPr lang="en-GB" sz="2200" b="0" dirty="0">
                        <a:solidFill>
                          <a:schemeClr val="tx1">
                            <a:lumMod val="50000"/>
                            <a:lumOff val="50000"/>
                          </a:schemeClr>
                        </a:solidFill>
                        <a:latin typeface="+mj-lt"/>
                      </a:endParaRPr>
                    </a:p>
                  </a:txBody>
                  <a:tcPr>
                    <a:noFill/>
                  </a:tcPr>
                </a:tc>
                <a:extLst>
                  <a:ext uri="{0D108BD9-81ED-4DB2-BD59-A6C34878D82A}">
                    <a16:rowId xmlns:a16="http://schemas.microsoft.com/office/drawing/2014/main" val="3737345814"/>
                  </a:ext>
                </a:extLst>
              </a:tr>
              <a:tr h="596652">
                <a:tc>
                  <a:txBody>
                    <a:bodyPr/>
                    <a:lstStyle/>
                    <a:p>
                      <a:r>
                        <a:rPr lang="en-GB" sz="2200" b="0" dirty="0">
                          <a:solidFill>
                            <a:schemeClr val="tx1">
                              <a:lumMod val="50000"/>
                              <a:lumOff val="50000"/>
                            </a:schemeClr>
                          </a:solidFill>
                          <a:latin typeface="+mj-lt"/>
                        </a:rPr>
                        <a:t>Safe efficient pathways</a:t>
                      </a:r>
                    </a:p>
                  </a:txBody>
                  <a:tcPr>
                    <a:noFill/>
                  </a:tcPr>
                </a:tc>
                <a:tc>
                  <a:txBody>
                    <a:bodyPr/>
                    <a:lstStyle/>
                    <a:p>
                      <a:r>
                        <a:rPr lang="en-GB" sz="2200" b="0" dirty="0">
                          <a:solidFill>
                            <a:schemeClr val="tx1">
                              <a:lumMod val="50000"/>
                              <a:lumOff val="50000"/>
                            </a:schemeClr>
                          </a:solidFill>
                          <a:latin typeface="+mj-lt"/>
                        </a:rPr>
                        <a:t>Jonathan Bhargava</a:t>
                      </a:r>
                    </a:p>
                  </a:txBody>
                  <a:tcPr>
                    <a:noFill/>
                  </a:tcPr>
                </a:tc>
                <a:extLst>
                  <a:ext uri="{0D108BD9-81ED-4DB2-BD59-A6C34878D82A}">
                    <a16:rowId xmlns:a16="http://schemas.microsoft.com/office/drawing/2014/main" val="1922698432"/>
                  </a:ext>
                </a:extLst>
              </a:tr>
              <a:tr h="598169">
                <a:tc>
                  <a:txBody>
                    <a:bodyPr/>
                    <a:lstStyle/>
                    <a:p>
                      <a:r>
                        <a:rPr lang="en-GB" sz="2200" b="0" dirty="0">
                          <a:solidFill>
                            <a:schemeClr val="tx1">
                              <a:lumMod val="50000"/>
                              <a:lumOff val="50000"/>
                            </a:schemeClr>
                          </a:solidFill>
                          <a:latin typeface="+mj-lt"/>
                        </a:rPr>
                        <a:t>The Sunderland experience</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dirty="0">
                          <a:solidFill>
                            <a:schemeClr val="tx1">
                              <a:lumMod val="50000"/>
                              <a:lumOff val="50000"/>
                            </a:schemeClr>
                          </a:solidFill>
                          <a:latin typeface="+mj-lt"/>
                        </a:rPr>
                        <a:t>Lawrence </a:t>
                      </a:r>
                      <a:r>
                        <a:rPr lang="en-GB" sz="2200" b="0" dirty="0" err="1">
                          <a:solidFill>
                            <a:schemeClr val="tx1">
                              <a:lumMod val="50000"/>
                              <a:lumOff val="50000"/>
                            </a:schemeClr>
                          </a:solidFill>
                          <a:latin typeface="+mj-lt"/>
                        </a:rPr>
                        <a:t>Gnanaraj</a:t>
                      </a:r>
                      <a:r>
                        <a:rPr lang="en-GB" sz="2200" b="0" dirty="0">
                          <a:solidFill>
                            <a:schemeClr val="tx1">
                              <a:lumMod val="50000"/>
                              <a:lumOff val="50000"/>
                            </a:schemeClr>
                          </a:solidFill>
                          <a:latin typeface="+mj-lt"/>
                        </a:rPr>
                        <a:t> </a:t>
                      </a:r>
                    </a:p>
                  </a:txBody>
                  <a:tcPr>
                    <a:noFill/>
                  </a:tcPr>
                </a:tc>
                <a:extLst>
                  <a:ext uri="{0D108BD9-81ED-4DB2-BD59-A6C34878D82A}">
                    <a16:rowId xmlns:a16="http://schemas.microsoft.com/office/drawing/2014/main" val="1698461224"/>
                  </a:ext>
                </a:extLst>
              </a:tr>
              <a:tr h="449784">
                <a:tc>
                  <a:txBody>
                    <a:bodyPr/>
                    <a:lstStyle/>
                    <a:p>
                      <a:r>
                        <a:rPr lang="en-GB" sz="2200" b="0" dirty="0">
                          <a:solidFill>
                            <a:schemeClr val="tx1">
                              <a:lumMod val="50000"/>
                              <a:lumOff val="50000"/>
                            </a:schemeClr>
                          </a:solidFill>
                          <a:latin typeface="+mj-lt"/>
                        </a:rPr>
                        <a:t>Questions and discussion</a:t>
                      </a:r>
                    </a:p>
                  </a:txBody>
                  <a:tcPr>
                    <a:noFill/>
                  </a:tcPr>
                </a:tc>
                <a:tc>
                  <a:txBody>
                    <a:bodyPr/>
                    <a:lstStyle/>
                    <a:p>
                      <a:r>
                        <a:rPr lang="en-GB" sz="2200" b="0" dirty="0">
                          <a:solidFill>
                            <a:schemeClr val="tx1">
                              <a:lumMod val="50000"/>
                              <a:lumOff val="50000"/>
                            </a:schemeClr>
                          </a:solidFill>
                          <a:latin typeface="+mj-lt"/>
                        </a:rPr>
                        <a:t>Declan Flanagan</a:t>
                      </a:r>
                    </a:p>
                  </a:txBody>
                  <a:tcPr>
                    <a:noFill/>
                  </a:tcPr>
                </a:tc>
                <a:extLst>
                  <a:ext uri="{0D108BD9-81ED-4DB2-BD59-A6C34878D82A}">
                    <a16:rowId xmlns:a16="http://schemas.microsoft.com/office/drawing/2014/main" val="3189713223"/>
                  </a:ext>
                </a:extLst>
              </a:tr>
            </a:tbl>
          </a:graphicData>
        </a:graphic>
      </p:graphicFrame>
    </p:spTree>
    <p:extLst>
      <p:ext uri="{BB962C8B-B14F-4D97-AF65-F5344CB8AC3E}">
        <p14:creationId xmlns:p14="http://schemas.microsoft.com/office/powerpoint/2010/main" val="435987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idx="1"/>
          </p:nvPr>
        </p:nvSpPr>
        <p:spPr>
          <a:xfrm>
            <a:off x="1524000" y="116632"/>
            <a:ext cx="9144000" cy="1224136"/>
          </a:xfrm>
        </p:spPr>
        <p:txBody>
          <a:bodyPr/>
          <a:lstStyle/>
          <a:p>
            <a:pPr marL="0" indent="0" algn="ctr">
              <a:buNone/>
            </a:pPr>
            <a:r>
              <a:rPr lang="en-US" dirty="0">
                <a:latin typeface="Comic Sans MS" charset="0"/>
              </a:rPr>
              <a:t>Financial Declaration or</a:t>
            </a:r>
          </a:p>
          <a:p>
            <a:pPr marL="0" indent="0" algn="ctr">
              <a:buNone/>
            </a:pPr>
            <a:r>
              <a:rPr lang="en-US" dirty="0">
                <a:latin typeface="Comic Sans MS" charset="0"/>
              </a:rPr>
              <a:t>Potential Conflicts of Interest</a:t>
            </a:r>
          </a:p>
        </p:txBody>
      </p:sp>
      <p:pic>
        <p:nvPicPr>
          <p:cNvPr id="20482" name="Picture 4"/>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384833" y="4279761"/>
            <a:ext cx="2067143" cy="2377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2">
            <a:extLst>
              <a:ext uri="{FF2B5EF4-FFF2-40B4-BE49-F238E27FC236}">
                <a16:creationId xmlns:a16="http://schemas.microsoft.com/office/drawing/2014/main" id="{513F0E0C-7F5A-DC43-BEF3-169D32A8592F}"/>
              </a:ext>
            </a:extLst>
          </p:cNvPr>
          <p:cNvSpPr txBox="1">
            <a:spLocks/>
          </p:cNvSpPr>
          <p:nvPr/>
        </p:nvSpPr>
        <p:spPr bwMode="auto">
          <a:xfrm>
            <a:off x="2603102" y="1700808"/>
            <a:ext cx="7885386" cy="34563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75000"/>
              <a:buFont typeface="Webdings" charset="0"/>
              <a:buChar char="N"/>
              <a:defRPr sz="3200">
                <a:solidFill>
                  <a:schemeClr val="accent2"/>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pitchFamily="-65" charset="-128"/>
              </a:defRPr>
            </a:lvl2pPr>
            <a:lvl3pPr marL="1143000" indent="-228600" algn="l" rtl="0" eaLnBrk="0" fontAlgn="base" hangingPunct="0">
              <a:spcBef>
                <a:spcPct val="20000"/>
              </a:spcBef>
              <a:spcAft>
                <a:spcPct val="0"/>
              </a:spcAft>
              <a:buFont typeface="Comic Sans MS" charset="0"/>
              <a:buChar char="–"/>
              <a:defRPr sz="2400">
                <a:solidFill>
                  <a:schemeClr val="accent2"/>
                </a:solidFill>
                <a:latin typeface="+mn-lt"/>
                <a:ea typeface="ＭＳ Ｐゴシック" pitchFamily="-65" charset="-128"/>
              </a:defRPr>
            </a:lvl3pPr>
            <a:lvl4pPr marL="1600200" indent="-228600" algn="l" rtl="0" eaLnBrk="0" fontAlgn="base" hangingPunct="0">
              <a:spcBef>
                <a:spcPct val="20000"/>
              </a:spcBef>
              <a:spcAft>
                <a:spcPct val="0"/>
              </a:spcAft>
              <a:buFont typeface="Comic Sans MS" charset="0"/>
              <a:buChar char="▪"/>
              <a:defRPr sz="2000">
                <a:solidFill>
                  <a:schemeClr val="accent2"/>
                </a:solidFill>
                <a:latin typeface="+mn-lt"/>
                <a:ea typeface="ＭＳ Ｐゴシック" pitchFamily="-65" charset="-128"/>
              </a:defRPr>
            </a:lvl4pPr>
            <a:lvl5pPr marL="2057400" indent="-228600" algn="l" rtl="0" eaLnBrk="0" fontAlgn="base" hangingPunct="0">
              <a:spcBef>
                <a:spcPct val="20000"/>
              </a:spcBef>
              <a:spcAft>
                <a:spcPct val="0"/>
              </a:spcAft>
              <a:buSzPct val="75000"/>
              <a:buFont typeface="Wingdings" charset="0"/>
              <a:buChar char="Ø"/>
              <a:defRPr sz="2000">
                <a:solidFill>
                  <a:schemeClr val="accent2"/>
                </a:solidFill>
                <a:latin typeface="+mn-lt"/>
                <a:ea typeface="ＭＳ Ｐゴシック" pitchFamily="-65" charset="-128"/>
              </a:defRPr>
            </a:lvl5pPr>
            <a:lvl6pPr marL="25146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6pPr>
            <a:lvl7pPr marL="29718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7pPr>
            <a:lvl8pPr marL="34290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8pPr>
            <a:lvl9pPr marL="38862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9pPr>
          </a:lstStyle>
          <a:p>
            <a:r>
              <a:rPr lang="en-US" sz="1800" kern="0" dirty="0">
                <a:solidFill>
                  <a:srgbClr val="333399"/>
                </a:solidFill>
                <a:latin typeface="Comic Sans MS"/>
              </a:rPr>
              <a:t>NHS consultant ophthalmologist with a private practice</a:t>
            </a:r>
          </a:p>
          <a:p>
            <a:r>
              <a:rPr lang="en-US" sz="1800" kern="0" dirty="0">
                <a:solidFill>
                  <a:srgbClr val="333399"/>
                </a:solidFill>
                <a:latin typeface="Comic Sans MS"/>
              </a:rPr>
              <a:t>No financial interest in products/companies mentioned</a:t>
            </a:r>
          </a:p>
          <a:p>
            <a:r>
              <a:rPr lang="en-US" sz="1800" kern="0" dirty="0">
                <a:solidFill>
                  <a:srgbClr val="333399"/>
                </a:solidFill>
                <a:latin typeface="Comic Sans MS"/>
              </a:rPr>
              <a:t>Not a paid consultant for any company</a:t>
            </a:r>
          </a:p>
          <a:p>
            <a:r>
              <a:rPr lang="en-US" sz="1800" kern="0" dirty="0">
                <a:solidFill>
                  <a:srgbClr val="333399"/>
                </a:solidFill>
                <a:latin typeface="Comic Sans MS"/>
              </a:rPr>
              <a:t>Have received research funding and/or one-off payments for advisory boards and/or speaker honoraria from:</a:t>
            </a:r>
          </a:p>
          <a:p>
            <a:pPr lvl="1"/>
            <a:r>
              <a:rPr lang="en-US" sz="1600" kern="0" dirty="0">
                <a:solidFill>
                  <a:srgbClr val="333399"/>
                </a:solidFill>
                <a:latin typeface="Comic Sans MS"/>
              </a:rPr>
              <a:t>Iridex, Glaukos, EndoOptiks, Allergan, Alcon, Ciba</a:t>
            </a:r>
          </a:p>
        </p:txBody>
      </p:sp>
      <p:pic>
        <p:nvPicPr>
          <p:cNvPr id="5" name="Picture 4" descr="Money chart">
            <a:extLst>
              <a:ext uri="{FF2B5EF4-FFF2-40B4-BE49-F238E27FC236}">
                <a16:creationId xmlns:a16="http://schemas.microsoft.com/office/drawing/2014/main" id="{0AE37869-D588-EF46-AFA2-76247285EC6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327"/>
          <a:stretch>
            <a:fillRect/>
          </a:stretch>
        </p:blipFill>
        <p:spPr>
          <a:xfrm>
            <a:off x="1767598" y="4369138"/>
            <a:ext cx="4616435" cy="2290323"/>
          </a:xfrm>
          <a:prstGeom prst="rect">
            <a:avLst/>
          </a:prstGeom>
          <a:noFill/>
        </p:spPr>
      </p:pic>
    </p:spTree>
    <p:extLst>
      <p:ext uri="{BB962C8B-B14F-4D97-AF65-F5344CB8AC3E}">
        <p14:creationId xmlns:p14="http://schemas.microsoft.com/office/powerpoint/2010/main" val="272470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8487A8-A4BC-6942-836E-5A590A37F68A}"/>
              </a:ext>
            </a:extLst>
          </p:cNvPr>
          <p:cNvSpPr/>
          <p:nvPr/>
        </p:nvSpPr>
        <p:spPr>
          <a:xfrm>
            <a:off x="1775520" y="1124745"/>
            <a:ext cx="8640960" cy="230425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Comic Sans MS"/>
            </a:endParaRPr>
          </a:p>
        </p:txBody>
      </p:sp>
      <p:sp>
        <p:nvSpPr>
          <p:cNvPr id="2" name="Title 1">
            <a:extLst>
              <a:ext uri="{FF2B5EF4-FFF2-40B4-BE49-F238E27FC236}">
                <a16:creationId xmlns:a16="http://schemas.microsoft.com/office/drawing/2014/main" id="{FD5D290F-EB61-704F-A7BD-30C2E0A4C8EB}"/>
              </a:ext>
            </a:extLst>
          </p:cNvPr>
          <p:cNvSpPr>
            <a:spLocks noGrp="1"/>
          </p:cNvSpPr>
          <p:nvPr>
            <p:ph type="title"/>
          </p:nvPr>
        </p:nvSpPr>
        <p:spPr>
          <a:xfrm>
            <a:off x="1981200" y="44624"/>
            <a:ext cx="8229600" cy="1143000"/>
          </a:xfrm>
        </p:spPr>
        <p:txBody>
          <a:bodyPr/>
          <a:lstStyle/>
          <a:p>
            <a:r>
              <a:rPr lang="en-US" dirty="0"/>
              <a:t>Program summary</a:t>
            </a:r>
          </a:p>
        </p:txBody>
      </p:sp>
      <p:graphicFrame>
        <p:nvGraphicFramePr>
          <p:cNvPr id="4" name="Content Placeholder 3">
            <a:extLst>
              <a:ext uri="{FF2B5EF4-FFF2-40B4-BE49-F238E27FC236}">
                <a16:creationId xmlns:a16="http://schemas.microsoft.com/office/drawing/2014/main" id="{25F1BE4C-D9C1-5443-92C5-745CF05DF896}"/>
              </a:ext>
            </a:extLst>
          </p:cNvPr>
          <p:cNvGraphicFramePr>
            <a:graphicFrameLocks noGrp="1"/>
          </p:cNvGraphicFramePr>
          <p:nvPr>
            <p:ph idx="1"/>
          </p:nvPr>
        </p:nvGraphicFramePr>
        <p:xfrm>
          <a:off x="2042160" y="1356984"/>
          <a:ext cx="8107680" cy="1844040"/>
        </p:xfrm>
        <a:graphic>
          <a:graphicData uri="http://schemas.openxmlformats.org/drawingml/2006/table">
            <a:tbl>
              <a:tblPr/>
              <a:tblGrid>
                <a:gridCol w="625475">
                  <a:extLst>
                    <a:ext uri="{9D8B030D-6E8A-4147-A177-3AD203B41FA5}">
                      <a16:colId xmlns:a16="http://schemas.microsoft.com/office/drawing/2014/main" val="3848888703"/>
                    </a:ext>
                  </a:extLst>
                </a:gridCol>
                <a:gridCol w="3428365">
                  <a:extLst>
                    <a:ext uri="{9D8B030D-6E8A-4147-A177-3AD203B41FA5}">
                      <a16:colId xmlns:a16="http://schemas.microsoft.com/office/drawing/2014/main" val="2287015052"/>
                    </a:ext>
                  </a:extLst>
                </a:gridCol>
                <a:gridCol w="2026920">
                  <a:extLst>
                    <a:ext uri="{9D8B030D-6E8A-4147-A177-3AD203B41FA5}">
                      <a16:colId xmlns:a16="http://schemas.microsoft.com/office/drawing/2014/main" val="40771368"/>
                    </a:ext>
                  </a:extLst>
                </a:gridCol>
                <a:gridCol w="2026920">
                  <a:extLst>
                    <a:ext uri="{9D8B030D-6E8A-4147-A177-3AD203B41FA5}">
                      <a16:colId xmlns:a16="http://schemas.microsoft.com/office/drawing/2014/main" val="3891806442"/>
                    </a:ext>
                  </a:extLst>
                </a:gridCol>
              </a:tblGrid>
              <a:tr h="0">
                <a:tc>
                  <a:txBody>
                    <a:bodyPr/>
                    <a:lstStyle/>
                    <a:p>
                      <a:pPr>
                        <a:spcAft>
                          <a:spcPts val="0"/>
                        </a:spcAft>
                      </a:pPr>
                      <a:r>
                        <a:rPr lang="en-GB" sz="1100" b="1" dirty="0">
                          <a:solidFill>
                            <a:srgbClr val="1F497D"/>
                          </a:solidFill>
                          <a:effectLst/>
                          <a:latin typeface="Calibri" panose="020F0502020204030204" pitchFamily="34" charset="0"/>
                        </a:rPr>
                        <a:t>Minutes</a:t>
                      </a:r>
                      <a:endParaRPr lang="en-GB" sz="12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100" b="1" dirty="0">
                          <a:solidFill>
                            <a:srgbClr val="1F497D"/>
                          </a:solidFill>
                          <a:effectLst/>
                          <a:latin typeface="Calibri" panose="020F0502020204030204" pitchFamily="34" charset="0"/>
                        </a:rPr>
                        <a:t>Topic</a:t>
                      </a:r>
                      <a:endParaRPr lang="en-GB" sz="1200" dirty="0">
                        <a:effectLst/>
                        <a:latin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40B74B"/>
                      </a:solidFill>
                      <a:prstDash val="solid"/>
                      <a:round/>
                      <a:headEnd type="none" w="med" len="med"/>
                      <a:tailEnd type="none" w="med" len="med"/>
                    </a:lnR>
                    <a:lnT w="12700" cap="flat" cmpd="sng" algn="ctr">
                      <a:solidFill>
                        <a:srgbClr val="40B74B"/>
                      </a:solidFill>
                      <a:prstDash val="solid"/>
                      <a:round/>
                      <a:headEnd type="none" w="med" len="med"/>
                      <a:tailEnd type="none" w="med" len="med"/>
                    </a:lnT>
                    <a:lnB w="12700" cap="flat" cmpd="sng" algn="ctr">
                      <a:solidFill>
                        <a:srgbClr val="40B74B"/>
                      </a:solidFill>
                      <a:prstDash val="solid"/>
                      <a:round/>
                      <a:headEnd type="none" w="med" len="med"/>
                      <a:tailEnd type="none" w="med" len="med"/>
                    </a:lnB>
                  </a:tcPr>
                </a:tc>
                <a:tc>
                  <a:txBody>
                    <a:bodyPr/>
                    <a:lstStyle/>
                    <a:p>
                      <a:pPr>
                        <a:spcAft>
                          <a:spcPts val="0"/>
                        </a:spcAft>
                      </a:pPr>
                      <a:r>
                        <a:rPr lang="en-GB" sz="1100" b="1" dirty="0">
                          <a:solidFill>
                            <a:srgbClr val="1F497D"/>
                          </a:solidFill>
                          <a:effectLst/>
                          <a:latin typeface="Calibri" panose="020F0502020204030204" pitchFamily="34" charset="0"/>
                        </a:rPr>
                        <a:t>Speaker</a:t>
                      </a:r>
                      <a:endParaRPr lang="en-GB" sz="1200" dirty="0">
                        <a:effectLst/>
                        <a:latin typeface="Times New Roman" panose="02020603050405020304" pitchFamily="18" charset="0"/>
                      </a:endParaRPr>
                    </a:p>
                  </a:txBody>
                  <a:tcPr marL="68580" marR="68580" marT="0" marB="0">
                    <a:lnL w="12700" cap="flat" cmpd="sng" algn="ctr">
                      <a:solidFill>
                        <a:srgbClr val="40B74B"/>
                      </a:solidFill>
                      <a:prstDash val="solid"/>
                      <a:round/>
                      <a:headEnd type="none" w="med" len="med"/>
                      <a:tailEnd type="none" w="med" len="med"/>
                    </a:lnL>
                    <a:lnR w="12700" cap="flat" cmpd="sng" algn="ctr">
                      <a:solidFill>
                        <a:srgbClr val="60AB4B"/>
                      </a:solidFill>
                      <a:prstDash val="solid"/>
                      <a:round/>
                      <a:headEnd type="none" w="med" len="med"/>
                      <a:tailEnd type="none" w="med" len="med"/>
                    </a:lnR>
                    <a:lnT w="12700" cap="flat" cmpd="sng" algn="ctr">
                      <a:solidFill>
                        <a:srgbClr val="60AB4B"/>
                      </a:solidFill>
                      <a:prstDash val="solid"/>
                      <a:round/>
                      <a:headEnd type="none" w="med" len="med"/>
                      <a:tailEnd type="none" w="med" len="med"/>
                    </a:lnT>
                    <a:lnB w="12700" cap="flat" cmpd="sng" algn="ctr">
                      <a:solidFill>
                        <a:srgbClr val="60AB4B"/>
                      </a:solidFill>
                      <a:prstDash val="solid"/>
                      <a:round/>
                      <a:headEnd type="none" w="med" len="med"/>
                      <a:tailEnd type="none" w="med" len="med"/>
                    </a:lnB>
                  </a:tcPr>
                </a:tc>
                <a:tc>
                  <a:txBody>
                    <a:bodyPr/>
                    <a:lstStyle/>
                    <a:p>
                      <a:pPr>
                        <a:spcAft>
                          <a:spcPts val="0"/>
                        </a:spcAft>
                      </a:pPr>
                      <a:r>
                        <a:rPr lang="en-GB" sz="1100" b="1" dirty="0">
                          <a:solidFill>
                            <a:srgbClr val="1F497D"/>
                          </a:solidFill>
                          <a:effectLst/>
                          <a:latin typeface="Calibri" panose="020F0502020204030204" pitchFamily="34" charset="0"/>
                        </a:rPr>
                        <a:t>Title</a:t>
                      </a:r>
                      <a:endParaRPr lang="en-GB" sz="1200" dirty="0">
                        <a:effectLst/>
                        <a:latin typeface="Times New Roman" panose="02020603050405020304" pitchFamily="18" charset="0"/>
                      </a:endParaRPr>
                    </a:p>
                  </a:txBody>
                  <a:tcPr marL="68580" marR="68580" marT="0" marB="0">
                    <a:lnL w="12700" cap="flat" cmpd="sng" algn="ctr">
                      <a:solidFill>
                        <a:srgbClr val="60AB4B"/>
                      </a:solidFill>
                      <a:prstDash val="solid"/>
                      <a:round/>
                      <a:headEnd type="none" w="med" len="med"/>
                      <a:tailEnd type="none" w="med" len="med"/>
                    </a:lnL>
                    <a:lnR w="12700" cap="flat" cmpd="sng" algn="ctr">
                      <a:solidFill>
                        <a:srgbClr val="60B84B"/>
                      </a:solidFill>
                      <a:prstDash val="solid"/>
                      <a:round/>
                      <a:headEnd type="none" w="med" len="med"/>
                      <a:tailEnd type="none" w="med" len="med"/>
                    </a:lnR>
                    <a:lnT w="12700" cap="flat" cmpd="sng" algn="ctr">
                      <a:solidFill>
                        <a:srgbClr val="60B84B"/>
                      </a:solidFill>
                      <a:prstDash val="solid"/>
                      <a:round/>
                      <a:headEnd type="none" w="med" len="med"/>
                      <a:tailEnd type="none" w="med" len="med"/>
                    </a:lnT>
                    <a:lnB w="12700" cap="flat" cmpd="sng" algn="ctr">
                      <a:solidFill>
                        <a:srgbClr val="60B84B"/>
                      </a:solidFill>
                      <a:prstDash val="solid"/>
                      <a:round/>
                      <a:headEnd type="none" w="med" len="med"/>
                      <a:tailEnd type="none" w="med" len="med"/>
                    </a:lnB>
                  </a:tcPr>
                </a:tc>
                <a:extLst>
                  <a:ext uri="{0D108BD9-81ED-4DB2-BD59-A6C34878D82A}">
                    <a16:rowId xmlns:a16="http://schemas.microsoft.com/office/drawing/2014/main" val="1685203962"/>
                  </a:ext>
                </a:extLst>
              </a:tr>
              <a:tr h="0">
                <a:tc>
                  <a:txBody>
                    <a:bodyPr/>
                    <a:lstStyle/>
                    <a:p>
                      <a:pPr>
                        <a:spcAft>
                          <a:spcPts val="0"/>
                        </a:spcAft>
                      </a:pPr>
                      <a:r>
                        <a:rPr lang="en-GB" sz="1100" b="1" dirty="0">
                          <a:solidFill>
                            <a:srgbClr val="1F497D"/>
                          </a:solidFill>
                          <a:effectLst/>
                          <a:latin typeface="Calibri" panose="020F0502020204030204" pitchFamily="34" charset="0"/>
                        </a:rPr>
                        <a:t>10</a:t>
                      </a:r>
                      <a:endParaRPr lang="en-GB" sz="1200" dirty="0">
                        <a:effectLst/>
                        <a:latin typeface="Times New Roman" panose="02020603050405020304" pitchFamily="18" charset="0"/>
                      </a:endParaRPr>
                    </a:p>
                  </a:txBody>
                  <a:tcPr marL="68580" marR="68580" marT="0" marB="0">
                    <a:lnL w="12700" cap="flat" cmpd="sng" algn="ctr">
                      <a:solidFill>
                        <a:srgbClr val="D08728"/>
                      </a:solidFill>
                      <a:prstDash val="solid"/>
                      <a:round/>
                      <a:headEnd type="none" w="med" len="med"/>
                      <a:tailEnd type="none" w="med" len="med"/>
                    </a:lnL>
                    <a:lnR w="12700" cap="flat" cmpd="sng" algn="ctr">
                      <a:solidFill>
                        <a:srgbClr val="D08728"/>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08728"/>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Introduction to the principles  </a:t>
                      </a:r>
                      <a:endParaRPr lang="en-GB" sz="1200" dirty="0">
                        <a:effectLst/>
                        <a:latin typeface="Times New Roman" panose="02020603050405020304" pitchFamily="18" charset="0"/>
                      </a:endParaRPr>
                    </a:p>
                  </a:txBody>
                  <a:tcPr marL="68580" marR="68580" marT="0" marB="0">
                    <a:lnL w="12700" cap="flat" cmpd="sng" algn="ctr">
                      <a:solidFill>
                        <a:srgbClr val="D08728"/>
                      </a:solidFill>
                      <a:prstDash val="solid"/>
                      <a:round/>
                      <a:headEnd type="none" w="med" len="med"/>
                      <a:tailEnd type="none" w="med" len="med"/>
                    </a:lnL>
                    <a:lnR w="12700" cap="flat" cmpd="sng" algn="ctr">
                      <a:solidFill>
                        <a:srgbClr val="607C60"/>
                      </a:solidFill>
                      <a:prstDash val="solid"/>
                      <a:round/>
                      <a:headEnd type="none" w="med" len="med"/>
                      <a:tailEnd type="none" w="med" len="med"/>
                    </a:lnR>
                    <a:lnT w="12700" cap="flat" cmpd="sng" algn="ctr">
                      <a:solidFill>
                        <a:srgbClr val="40B74B"/>
                      </a:solidFill>
                      <a:prstDash val="solid"/>
                      <a:round/>
                      <a:headEnd type="none" w="med" len="med"/>
                      <a:tailEnd type="none" w="med" len="med"/>
                    </a:lnT>
                    <a:lnB w="12700" cap="flat" cmpd="sng" algn="ctr">
                      <a:solidFill>
                        <a:srgbClr val="607C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Mike Burdon</a:t>
                      </a:r>
                      <a:endParaRPr lang="en-GB" sz="1200" dirty="0">
                        <a:effectLst/>
                        <a:latin typeface="Times New Roman" panose="02020603050405020304" pitchFamily="18" charset="0"/>
                      </a:endParaRPr>
                    </a:p>
                  </a:txBody>
                  <a:tcPr marL="68580" marR="68580" marT="0" marB="0">
                    <a:lnL w="12700" cap="flat" cmpd="sng" algn="ctr">
                      <a:solidFill>
                        <a:srgbClr val="607C60"/>
                      </a:solidFill>
                      <a:prstDash val="solid"/>
                      <a:round/>
                      <a:headEnd type="none" w="med" len="med"/>
                      <a:tailEnd type="none" w="med" len="med"/>
                    </a:lnL>
                    <a:lnR w="12700" cap="flat" cmpd="sng" algn="ctr">
                      <a:solidFill>
                        <a:srgbClr val="E07A60"/>
                      </a:solidFill>
                      <a:prstDash val="solid"/>
                      <a:round/>
                      <a:headEnd type="none" w="med" len="med"/>
                      <a:tailEnd type="none" w="med" len="med"/>
                    </a:lnR>
                    <a:lnT w="12700" cap="flat" cmpd="sng" algn="ctr">
                      <a:solidFill>
                        <a:srgbClr val="60AB4B"/>
                      </a:solidFill>
                      <a:prstDash val="solid"/>
                      <a:round/>
                      <a:headEnd type="none" w="med" len="med"/>
                      <a:tailEnd type="none" w="med" len="med"/>
                    </a:lnT>
                    <a:lnB w="12700" cap="flat" cmpd="sng" algn="ctr">
                      <a:solidFill>
                        <a:srgbClr val="E07A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RCOphth President</a:t>
                      </a:r>
                      <a:endParaRPr lang="en-GB" sz="1200" dirty="0">
                        <a:effectLst/>
                        <a:latin typeface="Times New Roman" panose="02020603050405020304" pitchFamily="18" charset="0"/>
                      </a:endParaRPr>
                    </a:p>
                  </a:txBody>
                  <a:tcPr marL="68580" marR="68580" marT="0" marB="0">
                    <a:lnL w="12700" cap="flat" cmpd="sng" algn="ctr">
                      <a:solidFill>
                        <a:srgbClr val="E07A60"/>
                      </a:solidFill>
                      <a:prstDash val="solid"/>
                      <a:round/>
                      <a:headEnd type="none" w="med" len="med"/>
                      <a:tailEnd type="none" w="med" len="med"/>
                    </a:lnL>
                    <a:lnR w="12700" cap="flat" cmpd="sng" algn="ctr">
                      <a:solidFill>
                        <a:srgbClr val="004F60"/>
                      </a:solidFill>
                      <a:prstDash val="solid"/>
                      <a:round/>
                      <a:headEnd type="none" w="med" len="med"/>
                      <a:tailEnd type="none" w="med" len="med"/>
                    </a:lnR>
                    <a:lnT w="12700" cap="flat" cmpd="sng" algn="ctr">
                      <a:solidFill>
                        <a:srgbClr val="60B84B"/>
                      </a:solidFill>
                      <a:prstDash val="solid"/>
                      <a:round/>
                      <a:headEnd type="none" w="med" len="med"/>
                      <a:tailEnd type="none" w="med" len="med"/>
                    </a:lnT>
                    <a:lnB w="12700" cap="flat" cmpd="sng" algn="ctr">
                      <a:solidFill>
                        <a:srgbClr val="004F60"/>
                      </a:solidFill>
                      <a:prstDash val="solid"/>
                      <a:round/>
                      <a:headEnd type="none" w="med" len="med"/>
                      <a:tailEnd type="none" w="med" len="med"/>
                    </a:lnB>
                  </a:tcPr>
                </a:tc>
                <a:extLst>
                  <a:ext uri="{0D108BD9-81ED-4DB2-BD59-A6C34878D82A}">
                    <a16:rowId xmlns:a16="http://schemas.microsoft.com/office/drawing/2014/main" val="1340961694"/>
                  </a:ext>
                </a:extLst>
              </a:tr>
              <a:tr h="0">
                <a:tc>
                  <a:txBody>
                    <a:bodyPr/>
                    <a:lstStyle/>
                    <a:p>
                      <a:pPr>
                        <a:spcAft>
                          <a:spcPts val="0"/>
                        </a:spcAft>
                      </a:pPr>
                      <a:r>
                        <a:rPr lang="en-GB" sz="1100" b="1" dirty="0">
                          <a:solidFill>
                            <a:srgbClr val="1F497D"/>
                          </a:solidFill>
                          <a:effectLst/>
                          <a:latin typeface="Calibri" panose="020F0502020204030204" pitchFamily="34" charset="0"/>
                        </a:rPr>
                        <a:t>10</a:t>
                      </a:r>
                      <a:endParaRPr lang="en-GB" sz="1200" dirty="0">
                        <a:effectLst/>
                        <a:latin typeface="Times New Roman" panose="02020603050405020304" pitchFamily="18" charset="0"/>
                      </a:endParaRPr>
                    </a:p>
                  </a:txBody>
                  <a:tcPr marL="68580" marR="68580" marT="0" marB="0">
                    <a:lnL w="12700" cap="flat" cmpd="sng" algn="ctr">
                      <a:solidFill>
                        <a:srgbClr val="00A828"/>
                      </a:solidFill>
                      <a:prstDash val="solid"/>
                      <a:round/>
                      <a:headEnd type="none" w="med" len="med"/>
                      <a:tailEnd type="none" w="med" len="med"/>
                    </a:lnL>
                    <a:lnR w="12700" cap="flat" cmpd="sng" algn="ctr">
                      <a:solidFill>
                        <a:srgbClr val="00A828"/>
                      </a:solidFill>
                      <a:prstDash val="solid"/>
                      <a:round/>
                      <a:headEnd type="none" w="med" len="med"/>
                      <a:tailEnd type="none" w="med" len="med"/>
                    </a:lnR>
                    <a:lnT w="12700" cap="flat" cmpd="sng" algn="ctr">
                      <a:solidFill>
                        <a:srgbClr val="D08728"/>
                      </a:solidFill>
                      <a:prstDash val="solid"/>
                      <a:round/>
                      <a:headEnd type="none" w="med" len="med"/>
                      <a:tailEnd type="none" w="med" len="med"/>
                    </a:lnT>
                    <a:lnB w="12700" cap="flat" cmpd="sng" algn="ctr">
                      <a:solidFill>
                        <a:srgbClr val="00A828"/>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COVID-19 discussion and consent for patients considering cataract surgery</a:t>
                      </a:r>
                      <a:endParaRPr lang="en-GB" sz="1200" dirty="0">
                        <a:effectLst/>
                        <a:latin typeface="Times New Roman" panose="02020603050405020304" pitchFamily="18" charset="0"/>
                      </a:endParaRPr>
                    </a:p>
                  </a:txBody>
                  <a:tcPr marL="68580" marR="68580" marT="0" marB="0">
                    <a:lnL w="12700" cap="flat" cmpd="sng" algn="ctr">
                      <a:solidFill>
                        <a:srgbClr val="00A828"/>
                      </a:solidFill>
                      <a:prstDash val="solid"/>
                      <a:round/>
                      <a:headEnd type="none" w="med" len="med"/>
                      <a:tailEnd type="none" w="med" len="med"/>
                    </a:lnL>
                    <a:lnR w="12700" cap="flat" cmpd="sng" algn="ctr">
                      <a:solidFill>
                        <a:srgbClr val="C07C60"/>
                      </a:solidFill>
                      <a:prstDash val="solid"/>
                      <a:round/>
                      <a:headEnd type="none" w="med" len="med"/>
                      <a:tailEnd type="none" w="med" len="med"/>
                    </a:lnR>
                    <a:lnT w="12700" cap="flat" cmpd="sng" algn="ctr">
                      <a:solidFill>
                        <a:srgbClr val="607C60"/>
                      </a:solidFill>
                      <a:prstDash val="solid"/>
                      <a:round/>
                      <a:headEnd type="none" w="med" len="med"/>
                      <a:tailEnd type="none" w="med" len="med"/>
                    </a:lnT>
                    <a:lnB w="12700" cap="flat" cmpd="sng" algn="ctr">
                      <a:solidFill>
                        <a:srgbClr val="C07C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Philip Bloom </a:t>
                      </a:r>
                      <a:endParaRPr lang="en-GB" sz="1200" dirty="0">
                        <a:effectLst/>
                        <a:latin typeface="Times New Roman" panose="02020603050405020304" pitchFamily="18" charset="0"/>
                      </a:endParaRPr>
                    </a:p>
                  </a:txBody>
                  <a:tcPr marL="68580" marR="68580" marT="0" marB="0">
                    <a:lnL w="12700" cap="flat" cmpd="sng" algn="ctr">
                      <a:solidFill>
                        <a:srgbClr val="C07C60"/>
                      </a:solidFill>
                      <a:prstDash val="solid"/>
                      <a:round/>
                      <a:headEnd type="none" w="med" len="med"/>
                      <a:tailEnd type="none" w="med" len="med"/>
                    </a:lnL>
                    <a:lnR w="12700" cap="flat" cmpd="sng" algn="ctr">
                      <a:solidFill>
                        <a:srgbClr val="A05D60"/>
                      </a:solidFill>
                      <a:prstDash val="solid"/>
                      <a:round/>
                      <a:headEnd type="none" w="med" len="med"/>
                      <a:tailEnd type="none" w="med" len="med"/>
                    </a:lnR>
                    <a:lnT w="12700" cap="flat" cmpd="sng" algn="ctr">
                      <a:solidFill>
                        <a:srgbClr val="E07A60"/>
                      </a:solidFill>
                      <a:prstDash val="solid"/>
                      <a:round/>
                      <a:headEnd type="none" w="med" len="med"/>
                      <a:tailEnd type="none" w="med" len="med"/>
                    </a:lnT>
                    <a:lnB w="12700" cap="flat" cmpd="sng" algn="ctr">
                      <a:solidFill>
                        <a:srgbClr val="A05D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UKISCRS President</a:t>
                      </a:r>
                      <a:endParaRPr lang="en-GB" sz="1200" dirty="0">
                        <a:effectLst/>
                        <a:latin typeface="Times New Roman" panose="02020603050405020304" pitchFamily="18" charset="0"/>
                      </a:endParaRPr>
                    </a:p>
                  </a:txBody>
                  <a:tcPr marL="68580" marR="68580" marT="0" marB="0">
                    <a:lnL w="12700" cap="flat" cmpd="sng" algn="ctr">
                      <a:solidFill>
                        <a:srgbClr val="A05D60"/>
                      </a:solidFill>
                      <a:prstDash val="solid"/>
                      <a:round/>
                      <a:headEnd type="none" w="med" len="med"/>
                      <a:tailEnd type="none" w="med" len="med"/>
                    </a:lnL>
                    <a:lnR w="12700" cap="flat" cmpd="sng" algn="ctr">
                      <a:solidFill>
                        <a:srgbClr val="207A60"/>
                      </a:solidFill>
                      <a:prstDash val="solid"/>
                      <a:round/>
                      <a:headEnd type="none" w="med" len="med"/>
                      <a:tailEnd type="none" w="med" len="med"/>
                    </a:lnR>
                    <a:lnT w="12700" cap="flat" cmpd="sng" algn="ctr">
                      <a:solidFill>
                        <a:srgbClr val="004F60"/>
                      </a:solidFill>
                      <a:prstDash val="solid"/>
                      <a:round/>
                      <a:headEnd type="none" w="med" len="med"/>
                      <a:tailEnd type="none" w="med" len="med"/>
                    </a:lnT>
                    <a:lnB w="12700" cap="flat" cmpd="sng" algn="ctr">
                      <a:solidFill>
                        <a:srgbClr val="207A60"/>
                      </a:solidFill>
                      <a:prstDash val="solid"/>
                      <a:round/>
                      <a:headEnd type="none" w="med" len="med"/>
                      <a:tailEnd type="none" w="med" len="med"/>
                    </a:lnB>
                  </a:tcPr>
                </a:tc>
                <a:extLst>
                  <a:ext uri="{0D108BD9-81ED-4DB2-BD59-A6C34878D82A}">
                    <a16:rowId xmlns:a16="http://schemas.microsoft.com/office/drawing/2014/main" val="1775085266"/>
                  </a:ext>
                </a:extLst>
              </a:tr>
              <a:tr h="0">
                <a:tc>
                  <a:txBody>
                    <a:bodyPr/>
                    <a:lstStyle/>
                    <a:p>
                      <a:pPr>
                        <a:spcAft>
                          <a:spcPts val="0"/>
                        </a:spcAft>
                      </a:pPr>
                      <a:r>
                        <a:rPr lang="en-GB" sz="1100" b="1" dirty="0">
                          <a:solidFill>
                            <a:srgbClr val="1F497D"/>
                          </a:solidFill>
                          <a:effectLst/>
                          <a:latin typeface="Calibri" panose="020F0502020204030204" pitchFamily="34" charset="0"/>
                        </a:rPr>
                        <a:t>10</a:t>
                      </a:r>
                      <a:endParaRPr lang="en-GB" sz="1200" dirty="0">
                        <a:effectLst/>
                        <a:latin typeface="Times New Roman" panose="02020603050405020304" pitchFamily="18" charset="0"/>
                      </a:endParaRPr>
                    </a:p>
                  </a:txBody>
                  <a:tcPr marL="68580" marR="68580" marT="0" marB="0">
                    <a:lnL w="12700" cap="flat" cmpd="sng" algn="ctr">
                      <a:solidFill>
                        <a:srgbClr val="608928"/>
                      </a:solidFill>
                      <a:prstDash val="solid"/>
                      <a:round/>
                      <a:headEnd type="none" w="med" len="med"/>
                      <a:tailEnd type="none" w="med" len="med"/>
                    </a:lnL>
                    <a:lnR w="12700" cap="flat" cmpd="sng" algn="ctr">
                      <a:solidFill>
                        <a:srgbClr val="608928"/>
                      </a:solidFill>
                      <a:prstDash val="solid"/>
                      <a:round/>
                      <a:headEnd type="none" w="med" len="med"/>
                      <a:tailEnd type="none" w="med" len="med"/>
                    </a:lnR>
                    <a:lnT w="12700" cap="flat" cmpd="sng" algn="ctr">
                      <a:solidFill>
                        <a:srgbClr val="00A828"/>
                      </a:solidFill>
                      <a:prstDash val="solid"/>
                      <a:round/>
                      <a:headEnd type="none" w="med" len="med"/>
                      <a:tailEnd type="none" w="med" len="med"/>
                    </a:lnT>
                    <a:lnB w="12700" cap="flat" cmpd="sng" algn="ctr">
                      <a:solidFill>
                        <a:srgbClr val="608928"/>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Risk and prioritisation grading tools</a:t>
                      </a:r>
                      <a:endParaRPr lang="en-GB" sz="1200" dirty="0">
                        <a:effectLst/>
                        <a:latin typeface="Times New Roman" panose="02020603050405020304" pitchFamily="18" charset="0"/>
                      </a:endParaRPr>
                    </a:p>
                  </a:txBody>
                  <a:tcPr marL="68580" marR="68580" marT="0" marB="0">
                    <a:lnL w="12700" cap="flat" cmpd="sng" algn="ctr">
                      <a:solidFill>
                        <a:srgbClr val="608928"/>
                      </a:solidFill>
                      <a:prstDash val="solid"/>
                      <a:round/>
                      <a:headEnd type="none" w="med" len="med"/>
                      <a:tailEnd type="none" w="med" len="med"/>
                    </a:lnL>
                    <a:lnR w="12700" cap="flat" cmpd="sng" algn="ctr">
                      <a:solidFill>
                        <a:srgbClr val="E07460"/>
                      </a:solidFill>
                      <a:prstDash val="solid"/>
                      <a:round/>
                      <a:headEnd type="none" w="med" len="med"/>
                      <a:tailEnd type="none" w="med" len="med"/>
                    </a:lnR>
                    <a:lnT w="12700" cap="flat" cmpd="sng" algn="ctr">
                      <a:solidFill>
                        <a:srgbClr val="C07C60"/>
                      </a:solidFill>
                      <a:prstDash val="solid"/>
                      <a:round/>
                      <a:headEnd type="none" w="med" len="med"/>
                      <a:tailEnd type="none" w="med" len="med"/>
                    </a:lnT>
                    <a:lnB w="12700" cap="flat" cmpd="sng" algn="ctr">
                      <a:solidFill>
                        <a:srgbClr val="E074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Melanie Hingorani</a:t>
                      </a:r>
                      <a:endParaRPr lang="en-GB" sz="1200" dirty="0">
                        <a:effectLst/>
                        <a:latin typeface="Times New Roman" panose="02020603050405020304" pitchFamily="18" charset="0"/>
                      </a:endParaRPr>
                    </a:p>
                  </a:txBody>
                  <a:tcPr marL="68580" marR="68580" marT="0" marB="0">
                    <a:lnL w="12700" cap="flat" cmpd="sng" algn="ctr">
                      <a:solidFill>
                        <a:srgbClr val="E07460"/>
                      </a:solidFill>
                      <a:prstDash val="solid"/>
                      <a:round/>
                      <a:headEnd type="none" w="med" len="med"/>
                      <a:tailEnd type="none" w="med" len="med"/>
                    </a:lnL>
                    <a:lnR w="12700" cap="flat" cmpd="sng" algn="ctr">
                      <a:solidFill>
                        <a:srgbClr val="E05F60"/>
                      </a:solidFill>
                      <a:prstDash val="solid"/>
                      <a:round/>
                      <a:headEnd type="none" w="med" len="med"/>
                      <a:tailEnd type="none" w="med" len="med"/>
                    </a:lnR>
                    <a:lnT w="12700" cap="flat" cmpd="sng" algn="ctr">
                      <a:solidFill>
                        <a:srgbClr val="A05D60"/>
                      </a:solidFill>
                      <a:prstDash val="solid"/>
                      <a:round/>
                      <a:headEnd type="none" w="med" len="med"/>
                      <a:tailEnd type="none" w="med" len="med"/>
                    </a:lnT>
                    <a:lnB w="12700" cap="flat" cmpd="sng" algn="ctr">
                      <a:solidFill>
                        <a:srgbClr val="E05F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RCOphth Chair Professional Standards</a:t>
                      </a:r>
                      <a:endParaRPr lang="en-GB" sz="1200" dirty="0">
                        <a:effectLst/>
                        <a:latin typeface="Times New Roman" panose="02020603050405020304" pitchFamily="18" charset="0"/>
                      </a:endParaRPr>
                    </a:p>
                  </a:txBody>
                  <a:tcPr marL="68580" marR="68580" marT="0" marB="0">
                    <a:lnL w="12700" cap="flat" cmpd="sng" algn="ctr">
                      <a:solidFill>
                        <a:srgbClr val="E05F60"/>
                      </a:solidFill>
                      <a:prstDash val="solid"/>
                      <a:round/>
                      <a:headEnd type="none" w="med" len="med"/>
                      <a:tailEnd type="none" w="med" len="med"/>
                    </a:lnL>
                    <a:lnR w="12700" cap="flat" cmpd="sng" algn="ctr">
                      <a:solidFill>
                        <a:srgbClr val="604F60"/>
                      </a:solidFill>
                      <a:prstDash val="solid"/>
                      <a:round/>
                      <a:headEnd type="none" w="med" len="med"/>
                      <a:tailEnd type="none" w="med" len="med"/>
                    </a:lnR>
                    <a:lnT w="12700" cap="flat" cmpd="sng" algn="ctr">
                      <a:solidFill>
                        <a:srgbClr val="207A60"/>
                      </a:solidFill>
                      <a:prstDash val="solid"/>
                      <a:round/>
                      <a:headEnd type="none" w="med" len="med"/>
                      <a:tailEnd type="none" w="med" len="med"/>
                    </a:lnT>
                    <a:lnB w="12700" cap="flat" cmpd="sng" algn="ctr">
                      <a:solidFill>
                        <a:srgbClr val="604F60"/>
                      </a:solidFill>
                      <a:prstDash val="solid"/>
                      <a:round/>
                      <a:headEnd type="none" w="med" len="med"/>
                      <a:tailEnd type="none" w="med" len="med"/>
                    </a:lnB>
                  </a:tcPr>
                </a:tc>
                <a:extLst>
                  <a:ext uri="{0D108BD9-81ED-4DB2-BD59-A6C34878D82A}">
                    <a16:rowId xmlns:a16="http://schemas.microsoft.com/office/drawing/2014/main" val="206046864"/>
                  </a:ext>
                </a:extLst>
              </a:tr>
              <a:tr h="0">
                <a:tc>
                  <a:txBody>
                    <a:bodyPr/>
                    <a:lstStyle/>
                    <a:p>
                      <a:pPr>
                        <a:spcAft>
                          <a:spcPts val="0"/>
                        </a:spcAft>
                      </a:pPr>
                      <a:r>
                        <a:rPr lang="en-GB" sz="1100" b="1" dirty="0">
                          <a:solidFill>
                            <a:srgbClr val="1F497D"/>
                          </a:solidFill>
                          <a:effectLst/>
                          <a:latin typeface="Calibri" panose="020F0502020204030204" pitchFamily="34" charset="0"/>
                        </a:rPr>
                        <a:t>10</a:t>
                      </a:r>
                      <a:endParaRPr lang="en-GB" sz="1200" dirty="0">
                        <a:effectLst/>
                        <a:latin typeface="Times New Roman" panose="02020603050405020304" pitchFamily="18" charset="0"/>
                      </a:endParaRPr>
                    </a:p>
                  </a:txBody>
                  <a:tcPr marL="68580" marR="68580" marT="0" marB="0">
                    <a:lnL w="12700" cap="flat" cmpd="sng" algn="ctr">
                      <a:solidFill>
                        <a:srgbClr val="009E28"/>
                      </a:solidFill>
                      <a:prstDash val="solid"/>
                      <a:round/>
                      <a:headEnd type="none" w="med" len="med"/>
                      <a:tailEnd type="none" w="med" len="med"/>
                    </a:lnL>
                    <a:lnR w="12700" cap="flat" cmpd="sng" algn="ctr">
                      <a:solidFill>
                        <a:srgbClr val="009E28"/>
                      </a:solidFill>
                      <a:prstDash val="solid"/>
                      <a:round/>
                      <a:headEnd type="none" w="med" len="med"/>
                      <a:tailEnd type="none" w="med" len="med"/>
                    </a:lnR>
                    <a:lnT w="12700" cap="flat" cmpd="sng" algn="ctr">
                      <a:solidFill>
                        <a:srgbClr val="608928"/>
                      </a:solidFill>
                      <a:prstDash val="solid"/>
                      <a:round/>
                      <a:headEnd type="none" w="med" len="med"/>
                      <a:tailEnd type="none" w="med" len="med"/>
                    </a:lnT>
                    <a:lnB w="12700" cap="flat" cmpd="sng" algn="ctr">
                      <a:solidFill>
                        <a:srgbClr val="009E28"/>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Safe efficient Pathways</a:t>
                      </a:r>
                      <a:endParaRPr lang="en-GB" sz="1200" dirty="0">
                        <a:effectLst/>
                        <a:latin typeface="Times New Roman" panose="02020603050405020304" pitchFamily="18" charset="0"/>
                      </a:endParaRPr>
                    </a:p>
                  </a:txBody>
                  <a:tcPr marL="68580" marR="68580" marT="0" marB="0">
                    <a:lnL w="12700" cap="flat" cmpd="sng" algn="ctr">
                      <a:solidFill>
                        <a:srgbClr val="009E28"/>
                      </a:solidFill>
                      <a:prstDash val="solid"/>
                      <a:round/>
                      <a:headEnd type="none" w="med" len="med"/>
                      <a:tailEnd type="none" w="med" len="med"/>
                    </a:lnL>
                    <a:lnR w="12700" cap="flat" cmpd="sng" algn="ctr">
                      <a:solidFill>
                        <a:srgbClr val="805060"/>
                      </a:solidFill>
                      <a:prstDash val="solid"/>
                      <a:round/>
                      <a:headEnd type="none" w="med" len="med"/>
                      <a:tailEnd type="none" w="med" len="med"/>
                    </a:lnR>
                    <a:lnT w="12700" cap="flat" cmpd="sng" algn="ctr">
                      <a:solidFill>
                        <a:srgbClr val="E07460"/>
                      </a:solidFill>
                      <a:prstDash val="solid"/>
                      <a:round/>
                      <a:headEnd type="none" w="med" len="med"/>
                      <a:tailEnd type="none" w="med" len="med"/>
                    </a:lnT>
                    <a:lnB w="12700" cap="flat" cmpd="sng" algn="ctr">
                      <a:solidFill>
                        <a:srgbClr val="8050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Jonathan Bhargava</a:t>
                      </a:r>
                      <a:endParaRPr lang="en-GB" sz="1200" dirty="0">
                        <a:effectLst/>
                        <a:latin typeface="Times New Roman" panose="02020603050405020304" pitchFamily="18" charset="0"/>
                      </a:endParaRPr>
                    </a:p>
                  </a:txBody>
                  <a:tcPr marL="68580" marR="68580" marT="0" marB="0">
                    <a:lnL w="12700" cap="flat" cmpd="sng" algn="ctr">
                      <a:solidFill>
                        <a:srgbClr val="805060"/>
                      </a:solidFill>
                      <a:prstDash val="solid"/>
                      <a:round/>
                      <a:headEnd type="none" w="med" len="med"/>
                      <a:tailEnd type="none" w="med" len="med"/>
                    </a:lnL>
                    <a:lnR w="12700" cap="flat" cmpd="sng" algn="ctr">
                      <a:solidFill>
                        <a:srgbClr val="406360"/>
                      </a:solidFill>
                      <a:prstDash val="solid"/>
                      <a:round/>
                      <a:headEnd type="none" w="med" len="med"/>
                      <a:tailEnd type="none" w="med" len="med"/>
                    </a:lnR>
                    <a:lnT w="12700" cap="flat" cmpd="sng" algn="ctr">
                      <a:solidFill>
                        <a:srgbClr val="E05F60"/>
                      </a:solidFill>
                      <a:prstDash val="solid"/>
                      <a:round/>
                      <a:headEnd type="none" w="med" len="med"/>
                      <a:tailEnd type="none" w="med" len="med"/>
                    </a:lnT>
                    <a:lnB w="12700" cap="flat" cmpd="sng" algn="ctr">
                      <a:solidFill>
                        <a:srgbClr val="4063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 Consultant Ophthalmologist, Countess of Chester Hospital</a:t>
                      </a:r>
                      <a:endParaRPr lang="en-GB" sz="1200" dirty="0">
                        <a:effectLst/>
                        <a:latin typeface="Times New Roman" panose="02020603050405020304" pitchFamily="18" charset="0"/>
                      </a:endParaRPr>
                    </a:p>
                  </a:txBody>
                  <a:tcPr marL="68580" marR="68580" marT="0" marB="0">
                    <a:lnL w="12700" cap="flat" cmpd="sng" algn="ctr">
                      <a:solidFill>
                        <a:srgbClr val="406360"/>
                      </a:solidFill>
                      <a:prstDash val="solid"/>
                      <a:round/>
                      <a:headEnd type="none" w="med" len="med"/>
                      <a:tailEnd type="none" w="med" len="med"/>
                    </a:lnL>
                    <a:lnR w="12700" cap="flat" cmpd="sng" algn="ctr">
                      <a:solidFill>
                        <a:srgbClr val="009260"/>
                      </a:solidFill>
                      <a:prstDash val="solid"/>
                      <a:round/>
                      <a:headEnd type="none" w="med" len="med"/>
                      <a:tailEnd type="none" w="med" len="med"/>
                    </a:lnR>
                    <a:lnT w="12700" cap="flat" cmpd="sng" algn="ctr">
                      <a:solidFill>
                        <a:srgbClr val="604F60"/>
                      </a:solidFill>
                      <a:prstDash val="solid"/>
                      <a:round/>
                      <a:headEnd type="none" w="med" len="med"/>
                      <a:tailEnd type="none" w="med" len="med"/>
                    </a:lnT>
                    <a:lnB w="12700" cap="flat" cmpd="sng" algn="ctr">
                      <a:solidFill>
                        <a:srgbClr val="009260"/>
                      </a:solidFill>
                      <a:prstDash val="solid"/>
                      <a:round/>
                      <a:headEnd type="none" w="med" len="med"/>
                      <a:tailEnd type="none" w="med" len="med"/>
                    </a:lnB>
                  </a:tcPr>
                </a:tc>
                <a:extLst>
                  <a:ext uri="{0D108BD9-81ED-4DB2-BD59-A6C34878D82A}">
                    <a16:rowId xmlns:a16="http://schemas.microsoft.com/office/drawing/2014/main" val="1101838214"/>
                  </a:ext>
                </a:extLst>
              </a:tr>
              <a:tr h="0">
                <a:tc>
                  <a:txBody>
                    <a:bodyPr/>
                    <a:lstStyle/>
                    <a:p>
                      <a:pPr>
                        <a:spcAft>
                          <a:spcPts val="0"/>
                        </a:spcAft>
                      </a:pPr>
                      <a:r>
                        <a:rPr lang="en-GB" sz="1100" b="1" dirty="0">
                          <a:solidFill>
                            <a:srgbClr val="1F497D"/>
                          </a:solidFill>
                          <a:effectLst/>
                          <a:latin typeface="Calibri" panose="020F0502020204030204" pitchFamily="34" charset="0"/>
                        </a:rPr>
                        <a:t>10</a:t>
                      </a:r>
                      <a:endParaRPr lang="en-GB" sz="1200" dirty="0">
                        <a:effectLst/>
                        <a:latin typeface="Times New Roman" panose="02020603050405020304" pitchFamily="18" charset="0"/>
                      </a:endParaRPr>
                    </a:p>
                  </a:txBody>
                  <a:tcPr marL="68580" marR="68580" marT="0" marB="0">
                    <a:lnL w="12700" cap="flat" cmpd="sng" algn="ctr">
                      <a:solidFill>
                        <a:srgbClr val="F0B728"/>
                      </a:solidFill>
                      <a:prstDash val="solid"/>
                      <a:round/>
                      <a:headEnd type="none" w="med" len="med"/>
                      <a:tailEnd type="none" w="med" len="med"/>
                    </a:lnL>
                    <a:lnR w="12700" cap="flat" cmpd="sng" algn="ctr">
                      <a:solidFill>
                        <a:srgbClr val="F0B728"/>
                      </a:solidFill>
                      <a:prstDash val="solid"/>
                      <a:round/>
                      <a:headEnd type="none" w="med" len="med"/>
                      <a:tailEnd type="none" w="med" len="med"/>
                    </a:lnR>
                    <a:lnT w="12700" cap="flat" cmpd="sng" algn="ctr">
                      <a:solidFill>
                        <a:srgbClr val="009E28"/>
                      </a:solidFill>
                      <a:prstDash val="solid"/>
                      <a:round/>
                      <a:headEnd type="none" w="med" len="med"/>
                      <a:tailEnd type="none" w="med" len="med"/>
                    </a:lnT>
                    <a:lnB w="12700" cap="flat" cmpd="sng" algn="ctr">
                      <a:solidFill>
                        <a:srgbClr val="F0B728"/>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The Sunderland experience </a:t>
                      </a:r>
                      <a:endParaRPr lang="en-GB" sz="1200" dirty="0">
                        <a:effectLst/>
                        <a:latin typeface="Times New Roman" panose="02020603050405020304" pitchFamily="18" charset="0"/>
                      </a:endParaRPr>
                    </a:p>
                    <a:p>
                      <a:pPr>
                        <a:spcAft>
                          <a:spcPts val="0"/>
                        </a:spcAft>
                      </a:pPr>
                      <a:r>
                        <a:rPr lang="en-GB" sz="1100" dirty="0">
                          <a:solidFill>
                            <a:srgbClr val="1F497D"/>
                          </a:solidFill>
                          <a:effectLst/>
                          <a:latin typeface="Calibri" panose="020F0502020204030204" pitchFamily="34" charset="0"/>
                        </a:rPr>
                        <a:t> </a:t>
                      </a:r>
                      <a:endParaRPr lang="en-GB" sz="1200" dirty="0">
                        <a:effectLst/>
                        <a:latin typeface="Times New Roman" panose="02020603050405020304" pitchFamily="18" charset="0"/>
                      </a:endParaRPr>
                    </a:p>
                  </a:txBody>
                  <a:tcPr marL="68580" marR="68580" marT="0" marB="0">
                    <a:lnL w="12700" cap="flat" cmpd="sng" algn="ctr">
                      <a:solidFill>
                        <a:srgbClr val="F0B728"/>
                      </a:solidFill>
                      <a:prstDash val="solid"/>
                      <a:round/>
                      <a:headEnd type="none" w="med" len="med"/>
                      <a:tailEnd type="none" w="med" len="med"/>
                    </a:lnL>
                    <a:lnR w="12700" cap="flat" cmpd="sng" algn="ctr">
                      <a:solidFill>
                        <a:srgbClr val="A09D60"/>
                      </a:solidFill>
                      <a:prstDash val="solid"/>
                      <a:round/>
                      <a:headEnd type="none" w="med" len="med"/>
                      <a:tailEnd type="none" w="med" len="med"/>
                    </a:lnR>
                    <a:lnT w="12700" cap="flat" cmpd="sng" algn="ctr">
                      <a:solidFill>
                        <a:srgbClr val="805060"/>
                      </a:solidFill>
                      <a:prstDash val="solid"/>
                      <a:round/>
                      <a:headEnd type="none" w="med" len="med"/>
                      <a:tailEnd type="none" w="med" len="med"/>
                    </a:lnT>
                    <a:lnB w="12700" cap="flat" cmpd="sng" algn="ctr">
                      <a:solidFill>
                        <a:srgbClr val="A09D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Lawrence Gnanaraj</a:t>
                      </a:r>
                      <a:endParaRPr lang="en-GB" sz="1200" dirty="0">
                        <a:effectLst/>
                        <a:latin typeface="Times New Roman" panose="02020603050405020304" pitchFamily="18" charset="0"/>
                      </a:endParaRPr>
                    </a:p>
                  </a:txBody>
                  <a:tcPr marL="68580" marR="68580" marT="0" marB="0">
                    <a:lnL w="12700" cap="flat" cmpd="sng" algn="ctr">
                      <a:solidFill>
                        <a:srgbClr val="A09D60"/>
                      </a:solidFill>
                      <a:prstDash val="solid"/>
                      <a:round/>
                      <a:headEnd type="none" w="med" len="med"/>
                      <a:tailEnd type="none" w="med" len="med"/>
                    </a:lnL>
                    <a:lnR w="12700" cap="flat" cmpd="sng" algn="ctr">
                      <a:solidFill>
                        <a:srgbClr val="A09D60"/>
                      </a:solidFill>
                      <a:prstDash val="solid"/>
                      <a:round/>
                      <a:headEnd type="none" w="med" len="med"/>
                      <a:tailEnd type="none" w="med" len="med"/>
                    </a:lnR>
                    <a:lnT w="12700" cap="flat" cmpd="sng" algn="ctr">
                      <a:solidFill>
                        <a:srgbClr val="406360"/>
                      </a:solidFill>
                      <a:prstDash val="solid"/>
                      <a:round/>
                      <a:headEnd type="none" w="med" len="med"/>
                      <a:tailEnd type="none" w="med" len="med"/>
                    </a:lnT>
                    <a:lnB w="12700" cap="flat" cmpd="sng" algn="ctr">
                      <a:solidFill>
                        <a:srgbClr val="A09D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Consultant Ophthalmologist, Sunderland Eye Infirmary</a:t>
                      </a:r>
                      <a:endParaRPr lang="en-GB" sz="1200" dirty="0">
                        <a:effectLst/>
                        <a:latin typeface="Times New Roman" panose="02020603050405020304" pitchFamily="18" charset="0"/>
                      </a:endParaRPr>
                    </a:p>
                  </a:txBody>
                  <a:tcPr marL="68580" marR="68580" marT="0" marB="0">
                    <a:lnL w="12700" cap="flat" cmpd="sng" algn="ctr">
                      <a:solidFill>
                        <a:srgbClr val="A09D60"/>
                      </a:solidFill>
                      <a:prstDash val="solid"/>
                      <a:round/>
                      <a:headEnd type="none" w="med" len="med"/>
                      <a:tailEnd type="none" w="med" len="med"/>
                    </a:lnL>
                    <a:lnR w="12700" cap="flat" cmpd="sng" algn="ctr">
                      <a:solidFill>
                        <a:srgbClr val="409160"/>
                      </a:solidFill>
                      <a:prstDash val="solid"/>
                      <a:round/>
                      <a:headEnd type="none" w="med" len="med"/>
                      <a:tailEnd type="none" w="med" len="med"/>
                    </a:lnR>
                    <a:lnT w="12700" cap="flat" cmpd="sng" algn="ctr">
                      <a:solidFill>
                        <a:srgbClr val="009260"/>
                      </a:solidFill>
                      <a:prstDash val="solid"/>
                      <a:round/>
                      <a:headEnd type="none" w="med" len="med"/>
                      <a:tailEnd type="none" w="med" len="med"/>
                    </a:lnT>
                    <a:lnB w="12700" cap="flat" cmpd="sng" algn="ctr">
                      <a:solidFill>
                        <a:srgbClr val="409160"/>
                      </a:solidFill>
                      <a:prstDash val="solid"/>
                      <a:round/>
                      <a:headEnd type="none" w="med" len="med"/>
                      <a:tailEnd type="none" w="med" len="med"/>
                    </a:lnB>
                  </a:tcPr>
                </a:tc>
                <a:extLst>
                  <a:ext uri="{0D108BD9-81ED-4DB2-BD59-A6C34878D82A}">
                    <a16:rowId xmlns:a16="http://schemas.microsoft.com/office/drawing/2014/main" val="3881634112"/>
                  </a:ext>
                </a:extLst>
              </a:tr>
              <a:tr h="0">
                <a:tc>
                  <a:txBody>
                    <a:bodyPr/>
                    <a:lstStyle/>
                    <a:p>
                      <a:pPr>
                        <a:spcAft>
                          <a:spcPts val="0"/>
                        </a:spcAft>
                      </a:pPr>
                      <a:r>
                        <a:rPr lang="en-GB" sz="1100" b="1" dirty="0">
                          <a:solidFill>
                            <a:srgbClr val="1F497D"/>
                          </a:solidFill>
                          <a:effectLst/>
                          <a:latin typeface="Calibri" panose="020F0502020204030204" pitchFamily="34" charset="0"/>
                        </a:rPr>
                        <a:t>30</a:t>
                      </a:r>
                      <a:endParaRPr lang="en-GB" sz="1200" dirty="0">
                        <a:effectLst/>
                        <a:latin typeface="Times New Roman" panose="02020603050405020304" pitchFamily="18" charset="0"/>
                      </a:endParaRPr>
                    </a:p>
                  </a:txBody>
                  <a:tcPr marL="68580" marR="68580" marT="0" marB="0">
                    <a:lnL w="12700" cap="flat" cmpd="sng" algn="ctr">
                      <a:solidFill>
                        <a:srgbClr val="A08028"/>
                      </a:solidFill>
                      <a:prstDash val="solid"/>
                      <a:round/>
                      <a:headEnd type="none" w="med" len="med"/>
                      <a:tailEnd type="none" w="med" len="med"/>
                    </a:lnL>
                    <a:lnR w="12700" cap="flat" cmpd="sng" algn="ctr">
                      <a:solidFill>
                        <a:srgbClr val="A08028"/>
                      </a:solidFill>
                      <a:prstDash val="solid"/>
                      <a:round/>
                      <a:headEnd type="none" w="med" len="med"/>
                      <a:tailEnd type="none" w="med" len="med"/>
                    </a:lnR>
                    <a:lnT w="12700" cap="flat" cmpd="sng" algn="ctr">
                      <a:solidFill>
                        <a:srgbClr val="F0B728"/>
                      </a:solidFill>
                      <a:prstDash val="solid"/>
                      <a:round/>
                      <a:headEnd type="none" w="med" len="med"/>
                      <a:tailEnd type="none" w="med" len="med"/>
                    </a:lnT>
                    <a:lnB w="12700" cap="flat" cmpd="sng" algn="ctr">
                      <a:solidFill>
                        <a:srgbClr val="A08028"/>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Questions and discussion</a:t>
                      </a:r>
                      <a:endParaRPr lang="en-GB" sz="1200" dirty="0">
                        <a:effectLst/>
                        <a:latin typeface="Times New Roman" panose="02020603050405020304" pitchFamily="18" charset="0"/>
                      </a:endParaRPr>
                    </a:p>
                  </a:txBody>
                  <a:tcPr marL="68580" marR="68580" marT="0" marB="0">
                    <a:lnL w="12700" cap="flat" cmpd="sng" algn="ctr">
                      <a:solidFill>
                        <a:srgbClr val="A08028"/>
                      </a:solidFill>
                      <a:prstDash val="solid"/>
                      <a:round/>
                      <a:headEnd type="none" w="med" len="med"/>
                      <a:tailEnd type="none" w="med" len="med"/>
                    </a:lnL>
                    <a:lnR w="12700" cap="flat" cmpd="sng" algn="ctr">
                      <a:solidFill>
                        <a:srgbClr val="C08F60"/>
                      </a:solidFill>
                      <a:prstDash val="solid"/>
                      <a:round/>
                      <a:headEnd type="none" w="med" len="med"/>
                      <a:tailEnd type="none" w="med" len="med"/>
                    </a:lnR>
                    <a:lnT w="12700" cap="flat" cmpd="sng" algn="ctr">
                      <a:solidFill>
                        <a:srgbClr val="A09D60"/>
                      </a:solidFill>
                      <a:prstDash val="solid"/>
                      <a:round/>
                      <a:headEnd type="none" w="med" len="med"/>
                      <a:tailEnd type="none" w="med" len="med"/>
                    </a:lnT>
                    <a:lnB w="12700" cap="flat" cmpd="sng" algn="ctr">
                      <a:solidFill>
                        <a:srgbClr val="C08F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 Declan Flanagan &amp; Panel</a:t>
                      </a:r>
                      <a:endParaRPr lang="en-GB" sz="1200" dirty="0">
                        <a:effectLst/>
                        <a:latin typeface="Times New Roman" panose="02020603050405020304" pitchFamily="18" charset="0"/>
                      </a:endParaRPr>
                    </a:p>
                  </a:txBody>
                  <a:tcPr marL="68580" marR="68580" marT="0" marB="0">
                    <a:lnL w="12700" cap="flat" cmpd="sng" algn="ctr">
                      <a:solidFill>
                        <a:srgbClr val="C08F60"/>
                      </a:solidFill>
                      <a:prstDash val="solid"/>
                      <a:round/>
                      <a:headEnd type="none" w="med" len="med"/>
                      <a:tailEnd type="none" w="med" len="med"/>
                    </a:lnL>
                    <a:lnR w="12700" cap="flat" cmpd="sng" algn="ctr">
                      <a:solidFill>
                        <a:srgbClr val="A0D460"/>
                      </a:solidFill>
                      <a:prstDash val="solid"/>
                      <a:round/>
                      <a:headEnd type="none" w="med" len="med"/>
                      <a:tailEnd type="none" w="med" len="med"/>
                    </a:lnR>
                    <a:lnT w="12700" cap="flat" cmpd="sng" algn="ctr">
                      <a:solidFill>
                        <a:srgbClr val="A09D60"/>
                      </a:solidFill>
                      <a:prstDash val="solid"/>
                      <a:round/>
                      <a:headEnd type="none" w="med" len="med"/>
                      <a:tailEnd type="none" w="med" len="med"/>
                    </a:lnT>
                    <a:lnB w="12700" cap="flat" cmpd="sng" algn="ctr">
                      <a:solidFill>
                        <a:srgbClr val="A0D460"/>
                      </a:solidFill>
                      <a:prstDash val="solid"/>
                      <a:round/>
                      <a:headEnd type="none" w="med" len="med"/>
                      <a:tailEnd type="none" w="med" len="med"/>
                    </a:lnB>
                  </a:tcPr>
                </a:tc>
                <a:tc>
                  <a:txBody>
                    <a:bodyPr/>
                    <a:lstStyle/>
                    <a:p>
                      <a:pPr>
                        <a:spcAft>
                          <a:spcPts val="0"/>
                        </a:spcAft>
                      </a:pPr>
                      <a:r>
                        <a:rPr lang="en-GB" sz="1100" dirty="0">
                          <a:solidFill>
                            <a:srgbClr val="1F497D"/>
                          </a:solidFill>
                          <a:effectLst/>
                          <a:latin typeface="Calibri" panose="020F0502020204030204" pitchFamily="34" charset="0"/>
                        </a:rPr>
                        <a:t> RCOphth Vice President</a:t>
                      </a:r>
                      <a:endParaRPr lang="en-GB" sz="1200" dirty="0">
                        <a:effectLst/>
                        <a:latin typeface="Times New Roman" panose="02020603050405020304" pitchFamily="18" charset="0"/>
                      </a:endParaRPr>
                    </a:p>
                  </a:txBody>
                  <a:tcPr marL="68580" marR="68580" marT="0" marB="0">
                    <a:lnL w="12700" cap="flat" cmpd="sng" algn="ctr">
                      <a:solidFill>
                        <a:srgbClr val="A0D460"/>
                      </a:solidFill>
                      <a:prstDash val="solid"/>
                      <a:round/>
                      <a:headEnd type="none" w="med" len="med"/>
                      <a:tailEnd type="none" w="med" len="med"/>
                    </a:lnL>
                    <a:lnR w="12700" cap="flat" cmpd="sng" algn="ctr">
                      <a:solidFill>
                        <a:srgbClr val="A0DA60"/>
                      </a:solidFill>
                      <a:prstDash val="solid"/>
                      <a:round/>
                      <a:headEnd type="none" w="med" len="med"/>
                      <a:tailEnd type="none" w="med" len="med"/>
                    </a:lnR>
                    <a:lnT w="12700" cap="flat" cmpd="sng" algn="ctr">
                      <a:solidFill>
                        <a:srgbClr val="409160"/>
                      </a:solidFill>
                      <a:prstDash val="solid"/>
                      <a:round/>
                      <a:headEnd type="none" w="med" len="med"/>
                      <a:tailEnd type="none" w="med" len="med"/>
                    </a:lnT>
                    <a:lnB w="12700" cap="flat" cmpd="sng" algn="ctr">
                      <a:solidFill>
                        <a:srgbClr val="A0DA60"/>
                      </a:solidFill>
                      <a:prstDash val="solid"/>
                      <a:round/>
                      <a:headEnd type="none" w="med" len="med"/>
                      <a:tailEnd type="none" w="med" len="med"/>
                    </a:lnB>
                  </a:tcPr>
                </a:tc>
                <a:extLst>
                  <a:ext uri="{0D108BD9-81ED-4DB2-BD59-A6C34878D82A}">
                    <a16:rowId xmlns:a16="http://schemas.microsoft.com/office/drawing/2014/main" val="589613222"/>
                  </a:ext>
                </a:extLst>
              </a:tr>
            </a:tbl>
          </a:graphicData>
        </a:graphic>
      </p:graphicFrame>
      <p:sp>
        <p:nvSpPr>
          <p:cNvPr id="5" name="Rectangle 1">
            <a:extLst>
              <a:ext uri="{FF2B5EF4-FFF2-40B4-BE49-F238E27FC236}">
                <a16:creationId xmlns:a16="http://schemas.microsoft.com/office/drawing/2014/main" id="{24194C27-701E-D541-A24F-CC5497776FDB}"/>
              </a:ext>
            </a:extLst>
          </p:cNvPr>
          <p:cNvSpPr>
            <a:spLocks noChangeArrowheads="1"/>
          </p:cNvSpPr>
          <p:nvPr/>
        </p:nvSpPr>
        <p:spPr bwMode="auto">
          <a:xfrm>
            <a:off x="1524000" y="-115416"/>
            <a:ext cx="219932" cy="230832"/>
          </a:xfrm>
          <a:prstGeom prst="rect">
            <a:avLst/>
          </a:prstGeom>
          <a:solidFill>
            <a:schemeClr val="bg1"/>
          </a:solidFill>
          <a:ln>
            <a:noFill/>
          </a:ln>
          <a:effectLst/>
        </p:spPr>
        <p:txBody>
          <a:bodyPr vert="horz" wrap="none" lIns="91440" tIns="45720" rIns="91440" bIns="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000000"/>
                </a:solidFill>
                <a:latin typeface="Calibri" panose="020F0502020204030204" pitchFamily="34" charset="0"/>
                <a:ea typeface="ＭＳ Ｐゴシック" charset="0"/>
              </a:rPr>
              <a:t> </a:t>
            </a:r>
            <a:endParaRPr lang="en-US" altLang="en-US" dirty="0">
              <a:solidFill>
                <a:srgbClr val="000000"/>
              </a:solidFill>
              <a:latin typeface="Arial" panose="020B0604020202020204" pitchFamily="34" charset="0"/>
              <a:ea typeface="ＭＳ Ｐゴシック" charset="0"/>
            </a:endParaRPr>
          </a:p>
        </p:txBody>
      </p:sp>
      <p:pic>
        <p:nvPicPr>
          <p:cNvPr id="8" name="Content Placeholder 4">
            <a:extLst>
              <a:ext uri="{FF2B5EF4-FFF2-40B4-BE49-F238E27FC236}">
                <a16:creationId xmlns:a16="http://schemas.microsoft.com/office/drawing/2014/main" id="{A11A6747-3CCE-3D45-B396-78987B3394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7680006" y="4509120"/>
            <a:ext cx="2735290" cy="144884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50A40B49-4CD9-AA42-87F1-4A9C4624A44D}"/>
              </a:ext>
            </a:extLst>
          </p:cNvPr>
          <p:cNvSpPr txBox="1">
            <a:spLocks/>
          </p:cNvSpPr>
          <p:nvPr/>
        </p:nvSpPr>
        <p:spPr bwMode="auto">
          <a:xfrm>
            <a:off x="2711624" y="3789040"/>
            <a:ext cx="4320480" cy="295232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75000"/>
              <a:buFont typeface="Webdings" charset="0"/>
              <a:buChar char="N"/>
              <a:defRPr sz="3200">
                <a:solidFill>
                  <a:schemeClr val="accent2"/>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accent2"/>
                </a:solidFill>
                <a:latin typeface="+mn-lt"/>
                <a:ea typeface="ＭＳ Ｐゴシック" pitchFamily="-65" charset="-128"/>
              </a:defRPr>
            </a:lvl2pPr>
            <a:lvl3pPr marL="1143000" indent="-228600" algn="l" rtl="0" eaLnBrk="0" fontAlgn="base" hangingPunct="0">
              <a:spcBef>
                <a:spcPct val="20000"/>
              </a:spcBef>
              <a:spcAft>
                <a:spcPct val="0"/>
              </a:spcAft>
              <a:buFont typeface="Comic Sans MS" charset="0"/>
              <a:buChar char="–"/>
              <a:defRPr sz="2400">
                <a:solidFill>
                  <a:schemeClr val="accent2"/>
                </a:solidFill>
                <a:latin typeface="+mn-lt"/>
                <a:ea typeface="ＭＳ Ｐゴシック" pitchFamily="-65" charset="-128"/>
              </a:defRPr>
            </a:lvl3pPr>
            <a:lvl4pPr marL="1600200" indent="-228600" algn="l" rtl="0" eaLnBrk="0" fontAlgn="base" hangingPunct="0">
              <a:spcBef>
                <a:spcPct val="20000"/>
              </a:spcBef>
              <a:spcAft>
                <a:spcPct val="0"/>
              </a:spcAft>
              <a:buFont typeface="Comic Sans MS" charset="0"/>
              <a:buChar char="▪"/>
              <a:defRPr sz="2000">
                <a:solidFill>
                  <a:schemeClr val="accent2"/>
                </a:solidFill>
                <a:latin typeface="+mn-lt"/>
                <a:ea typeface="ＭＳ Ｐゴシック" pitchFamily="-65" charset="-128"/>
              </a:defRPr>
            </a:lvl4pPr>
            <a:lvl5pPr marL="2057400" indent="-228600" algn="l" rtl="0" eaLnBrk="0" fontAlgn="base" hangingPunct="0">
              <a:spcBef>
                <a:spcPct val="20000"/>
              </a:spcBef>
              <a:spcAft>
                <a:spcPct val="0"/>
              </a:spcAft>
              <a:buSzPct val="75000"/>
              <a:buFont typeface="Wingdings" charset="0"/>
              <a:buChar char="Ø"/>
              <a:defRPr sz="2000">
                <a:solidFill>
                  <a:schemeClr val="accent2"/>
                </a:solidFill>
                <a:latin typeface="+mn-lt"/>
                <a:ea typeface="ＭＳ Ｐゴシック" pitchFamily="-65" charset="-128"/>
              </a:defRPr>
            </a:lvl5pPr>
            <a:lvl6pPr marL="25146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6pPr>
            <a:lvl7pPr marL="29718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7pPr>
            <a:lvl8pPr marL="34290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8pPr>
            <a:lvl9pPr marL="3886200" indent="-228600" algn="l" rtl="0" fontAlgn="base">
              <a:spcBef>
                <a:spcPct val="20000"/>
              </a:spcBef>
              <a:spcAft>
                <a:spcPct val="0"/>
              </a:spcAft>
              <a:buSzPct val="75000"/>
              <a:buFont typeface="Wingdings" pitchFamily="-65" charset="2"/>
              <a:buChar char="Ø"/>
              <a:defRPr sz="2000">
                <a:solidFill>
                  <a:schemeClr val="accent2"/>
                </a:solidFill>
                <a:latin typeface="+mn-lt"/>
                <a:ea typeface="ＭＳ Ｐゴシック" pitchFamily="-65" charset="-128"/>
              </a:defRPr>
            </a:lvl9pPr>
          </a:lstStyle>
          <a:p>
            <a:r>
              <a:rPr lang="en-US" sz="2000" kern="0" dirty="0">
                <a:solidFill>
                  <a:srgbClr val="333399"/>
                </a:solidFill>
                <a:latin typeface="Comic Sans MS"/>
              </a:rPr>
              <a:t>PB: COVID-19 &amp; Cataract</a:t>
            </a:r>
          </a:p>
          <a:p>
            <a:pPr lvl="1"/>
            <a:r>
              <a:rPr lang="en-US" sz="1800" kern="0" dirty="0">
                <a:solidFill>
                  <a:srgbClr val="333399"/>
                </a:solidFill>
                <a:latin typeface="Comic Sans MS"/>
              </a:rPr>
              <a:t>(Eye) timeline</a:t>
            </a:r>
          </a:p>
          <a:p>
            <a:pPr lvl="1"/>
            <a:r>
              <a:rPr lang="en-US" sz="1800" kern="0" dirty="0">
                <a:solidFill>
                  <a:srgbClr val="333399"/>
                </a:solidFill>
                <a:latin typeface="Comic Sans MS"/>
              </a:rPr>
              <a:t>UK health policy</a:t>
            </a:r>
          </a:p>
          <a:p>
            <a:pPr lvl="1"/>
            <a:r>
              <a:rPr lang="en-US" sz="1800" kern="0" dirty="0">
                <a:solidFill>
                  <a:srgbClr val="333399"/>
                </a:solidFill>
                <a:latin typeface="Comic Sans MS"/>
              </a:rPr>
              <a:t>Ophthalmology policies</a:t>
            </a:r>
          </a:p>
          <a:p>
            <a:pPr lvl="1"/>
            <a:r>
              <a:rPr lang="en-US" sz="1800" kern="0" dirty="0">
                <a:solidFill>
                  <a:srgbClr val="333399"/>
                </a:solidFill>
                <a:latin typeface="Comic Sans MS"/>
              </a:rPr>
              <a:t>Elective ‘reboot’ and issues</a:t>
            </a:r>
          </a:p>
          <a:p>
            <a:pPr lvl="2"/>
            <a:r>
              <a:rPr lang="en-US" sz="1400" kern="0" dirty="0">
                <a:solidFill>
                  <a:srgbClr val="333399"/>
                </a:solidFill>
                <a:latin typeface="Comic Sans MS"/>
              </a:rPr>
              <a:t>PPE; Phaco as an AGP</a:t>
            </a:r>
          </a:p>
          <a:p>
            <a:pPr lvl="2"/>
            <a:r>
              <a:rPr lang="en-US" sz="1400" kern="0" dirty="0">
                <a:solidFill>
                  <a:srgbClr val="333399"/>
                </a:solidFill>
                <a:latin typeface="Comic Sans MS"/>
              </a:rPr>
              <a:t>Who should be listed</a:t>
            </a:r>
          </a:p>
          <a:p>
            <a:pPr lvl="2"/>
            <a:r>
              <a:rPr lang="en-US" sz="1400" kern="0" dirty="0">
                <a:solidFill>
                  <a:srgbClr val="333399"/>
                </a:solidFill>
                <a:latin typeface="Comic Sans MS"/>
              </a:rPr>
              <a:t>Benefit &amp; risk</a:t>
            </a:r>
          </a:p>
          <a:p>
            <a:pPr lvl="2"/>
            <a:r>
              <a:rPr lang="en-US" sz="1400" kern="0" dirty="0">
                <a:solidFill>
                  <a:srgbClr val="333399"/>
                </a:solidFill>
                <a:latin typeface="Comic Sans MS"/>
              </a:rPr>
              <a:t>Priority vs rationing</a:t>
            </a:r>
          </a:p>
          <a:p>
            <a:pPr lvl="1"/>
            <a:endParaRPr lang="en-US" sz="1800" kern="0" dirty="0">
              <a:solidFill>
                <a:srgbClr val="333399"/>
              </a:solidFill>
              <a:latin typeface="Comic Sans MS"/>
            </a:endParaRPr>
          </a:p>
        </p:txBody>
      </p:sp>
    </p:spTree>
    <p:extLst>
      <p:ext uri="{BB962C8B-B14F-4D97-AF65-F5344CB8AC3E}">
        <p14:creationId xmlns:p14="http://schemas.microsoft.com/office/powerpoint/2010/main" val="136684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C51-5C32-794D-B77F-B8170E803914}"/>
              </a:ext>
            </a:extLst>
          </p:cNvPr>
          <p:cNvSpPr>
            <a:spLocks noGrp="1"/>
          </p:cNvSpPr>
          <p:nvPr>
            <p:ph type="title"/>
          </p:nvPr>
        </p:nvSpPr>
        <p:spPr/>
        <p:txBody>
          <a:bodyPr/>
          <a:lstStyle/>
          <a:p>
            <a:r>
              <a:rPr lang="en-US" dirty="0"/>
              <a:t>UKISCRS &amp; RCOphth</a:t>
            </a:r>
          </a:p>
        </p:txBody>
      </p:sp>
      <p:sp>
        <p:nvSpPr>
          <p:cNvPr id="3" name="Content Placeholder 2">
            <a:extLst>
              <a:ext uri="{FF2B5EF4-FFF2-40B4-BE49-F238E27FC236}">
                <a16:creationId xmlns:a16="http://schemas.microsoft.com/office/drawing/2014/main" id="{9D51F486-8FCC-A744-AE8E-118D7C37C1D4}"/>
              </a:ext>
            </a:extLst>
          </p:cNvPr>
          <p:cNvSpPr>
            <a:spLocks noGrp="1"/>
          </p:cNvSpPr>
          <p:nvPr>
            <p:ph idx="1"/>
          </p:nvPr>
        </p:nvSpPr>
        <p:spPr>
          <a:xfrm>
            <a:off x="1981200" y="1484784"/>
            <a:ext cx="8686800" cy="4853136"/>
          </a:xfrm>
        </p:spPr>
        <p:txBody>
          <a:bodyPr/>
          <a:lstStyle/>
          <a:p>
            <a:r>
              <a:rPr lang="en-US" sz="2000" dirty="0"/>
              <a:t>Both historic national organisations</a:t>
            </a:r>
          </a:p>
          <a:p>
            <a:pPr lvl="1"/>
            <a:r>
              <a:rPr lang="en-US" sz="1600" dirty="0"/>
              <a:t>OSUK 1880, FacOphth 1946, COphth 1988, RCOphth 1993 (MB – pres. #12)</a:t>
            </a:r>
          </a:p>
          <a:p>
            <a:pPr lvl="1"/>
            <a:r>
              <a:rPr lang="en-US" sz="1600" dirty="0"/>
              <a:t>UKIOIS 1976, UKIIS 1977 (Neil Dallas) , UKISCRS 1995 (PB – pres. #22)</a:t>
            </a:r>
          </a:p>
          <a:p>
            <a:r>
              <a:rPr lang="en-US" sz="2000" dirty="0"/>
              <a:t>UKISCRS ‘youth’ reflects advent of sub-specialisation</a:t>
            </a:r>
          </a:p>
          <a:p>
            <a:pPr lvl="1"/>
            <a:r>
              <a:rPr lang="en-US" sz="1600" dirty="0"/>
              <a:t>Refractive surgery widely acknowledged to be a sub-specialty</a:t>
            </a:r>
          </a:p>
          <a:p>
            <a:pPr lvl="1"/>
            <a:r>
              <a:rPr lang="en-US" sz="1600" dirty="0"/>
              <a:t>Increasingly, cataract surgery regarded as a specialist area</a:t>
            </a:r>
          </a:p>
          <a:p>
            <a:r>
              <a:rPr lang="en-US" sz="2000" dirty="0"/>
              <a:t>Both represent ophthalmologists</a:t>
            </a:r>
          </a:p>
          <a:p>
            <a:pPr lvl="1"/>
            <a:r>
              <a:rPr lang="en-US" sz="1600" dirty="0"/>
              <a:t>Consultants &amp; trainees</a:t>
            </a:r>
          </a:p>
          <a:p>
            <a:pPr lvl="1"/>
            <a:r>
              <a:rPr lang="en-US" sz="1600" dirty="0"/>
              <a:t>cf. IGA - represents patients</a:t>
            </a:r>
          </a:p>
          <a:p>
            <a:pPr lvl="1"/>
            <a:r>
              <a:rPr lang="en-US" sz="1600" dirty="0"/>
              <a:t>cf. RSM – represents medical professional education in general</a:t>
            </a:r>
          </a:p>
          <a:p>
            <a:r>
              <a:rPr lang="en-US" sz="2000" dirty="0"/>
              <a:t>Common aim – best patient care</a:t>
            </a:r>
          </a:p>
          <a:p>
            <a:r>
              <a:rPr lang="en-US" sz="2000" dirty="0"/>
              <a:t>Both depend on vital Council members</a:t>
            </a:r>
          </a:p>
          <a:p>
            <a:r>
              <a:rPr lang="en-US" sz="2000" dirty="0"/>
              <a:t>Recent collaborations between RCOphth &amp; specialist societies</a:t>
            </a:r>
          </a:p>
          <a:p>
            <a:pPr lvl="1"/>
            <a:r>
              <a:rPr lang="en-US" sz="1600" dirty="0"/>
              <a:t>Produces clear national guidance with input from sub-specialists</a:t>
            </a:r>
          </a:p>
          <a:p>
            <a:pPr lvl="1"/>
            <a:r>
              <a:rPr lang="en-US" sz="1600" dirty="0"/>
              <a:t>Good for patients and all healthcare staff, including doctors</a:t>
            </a:r>
          </a:p>
          <a:p>
            <a:pPr lvl="1"/>
            <a:endParaRPr lang="en-US" sz="1600" dirty="0"/>
          </a:p>
        </p:txBody>
      </p:sp>
      <p:pic>
        <p:nvPicPr>
          <p:cNvPr id="7" name="Picture 6" descr="A picture containing drawing, food&#10;&#10;Description automatically generated">
            <a:extLst>
              <a:ext uri="{FF2B5EF4-FFF2-40B4-BE49-F238E27FC236}">
                <a16:creationId xmlns:a16="http://schemas.microsoft.com/office/drawing/2014/main" id="{D3235171-361E-C74F-A3E0-27D86E73D22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696400" y="-12982"/>
            <a:ext cx="936104" cy="561662"/>
          </a:xfrm>
          <a:prstGeom prst="rect">
            <a:avLst/>
          </a:prstGeom>
        </p:spPr>
      </p:pic>
      <p:pic>
        <p:nvPicPr>
          <p:cNvPr id="8" name="Picture 7">
            <a:extLst>
              <a:ext uri="{FF2B5EF4-FFF2-40B4-BE49-F238E27FC236}">
                <a16:creationId xmlns:a16="http://schemas.microsoft.com/office/drawing/2014/main" id="{3C6C2E8A-16CA-9446-BB72-F79162002A1F}"/>
              </a:ext>
            </a:extLst>
          </p:cNvPr>
          <p:cNvPicPr>
            <a:picLocks noChangeAspect="1"/>
          </p:cNvPicPr>
          <p:nvPr/>
        </p:nvPicPr>
        <p:blipFill>
          <a:blip r:embed="rId3">
            <a:alphaModFix amt="83000"/>
          </a:blip>
          <a:stretch>
            <a:fillRect/>
          </a:stretch>
        </p:blipFill>
        <p:spPr>
          <a:xfrm>
            <a:off x="9373385" y="21330"/>
            <a:ext cx="1294615" cy="959398"/>
          </a:xfrm>
          <a:prstGeom prst="rect">
            <a:avLst/>
          </a:prstGeom>
        </p:spPr>
      </p:pic>
      <p:pic>
        <p:nvPicPr>
          <p:cNvPr id="10" name="Picture 9" descr="A picture containing drawing, food&#10;&#10;Description automatically generated">
            <a:extLst>
              <a:ext uri="{FF2B5EF4-FFF2-40B4-BE49-F238E27FC236}">
                <a16:creationId xmlns:a16="http://schemas.microsoft.com/office/drawing/2014/main" id="{3021A753-D7C7-4848-A85E-1ECE5BA1A2B3}"/>
              </a:ext>
            </a:extLst>
          </p:cNvPr>
          <p:cNvPicPr>
            <a:picLocks noChangeAspect="1"/>
          </p:cNvPicPr>
          <p:nvPr/>
        </p:nvPicPr>
        <p:blipFill>
          <a:blip r:embed="rId4">
            <a:alphaModFix amt="55000"/>
          </a:blip>
          <a:stretch>
            <a:fillRect/>
          </a:stretch>
        </p:blipFill>
        <p:spPr>
          <a:xfrm>
            <a:off x="1532033" y="-27175"/>
            <a:ext cx="1611640" cy="876348"/>
          </a:xfrm>
          <a:prstGeom prst="rect">
            <a:avLst/>
          </a:prstGeom>
        </p:spPr>
      </p:pic>
    </p:spTree>
    <p:extLst>
      <p:ext uri="{BB962C8B-B14F-4D97-AF65-F5344CB8AC3E}">
        <p14:creationId xmlns:p14="http://schemas.microsoft.com/office/powerpoint/2010/main" val="13057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ED75E9-60EA-C84B-8621-C013BACAD8C2}"/>
              </a:ext>
            </a:extLst>
          </p:cNvPr>
          <p:cNvSpPr txBox="1"/>
          <p:nvPr/>
        </p:nvSpPr>
        <p:spPr>
          <a:xfrm>
            <a:off x="1559497" y="1268761"/>
            <a:ext cx="936105" cy="5586145"/>
          </a:xfrm>
          <a:prstGeom prst="rect">
            <a:avLst/>
          </a:prstGeom>
          <a:noFill/>
        </p:spPr>
        <p:txBody>
          <a:bodyPr wrap="square" rtlCol="0">
            <a:spAutoFit/>
          </a:bodyPr>
          <a:lstStyle/>
          <a:p>
            <a:pPr algn="r" fontAlgn="base">
              <a:spcBef>
                <a:spcPct val="0"/>
              </a:spcBef>
              <a:spcAft>
                <a:spcPct val="0"/>
              </a:spcAft>
            </a:pPr>
            <a:r>
              <a:rPr lang="en-US" sz="850" dirty="0">
                <a:solidFill>
                  <a:srgbClr val="000000"/>
                </a:solidFill>
                <a:latin typeface="Comic Sans MS"/>
                <a:ea typeface="ＭＳ Ｐゴシック" charset="0"/>
              </a:rPr>
              <a:t>Nov 2019 </a:t>
            </a:r>
            <a:r>
              <a:rPr lang="en-US" sz="850" b="1" dirty="0">
                <a:solidFill>
                  <a:srgbClr val="FF0000"/>
                </a:solidFill>
                <a:latin typeface="Comic Sans MS"/>
                <a:ea typeface="ＭＳ Ｐゴシック" charset="0"/>
              </a:rPr>
              <a:t>---</a:t>
            </a: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Dec 2019</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Jan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Feb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Mar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April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May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June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endParaRPr lang="en-US" sz="850" dirty="0">
              <a:solidFill>
                <a:srgbClr val="000000"/>
              </a:solidFill>
              <a:latin typeface="Comic Sans MS"/>
              <a:ea typeface="ＭＳ Ｐゴシック" charset="0"/>
            </a:endParaRPr>
          </a:p>
          <a:p>
            <a:pPr algn="r" fontAlgn="base">
              <a:spcBef>
                <a:spcPct val="0"/>
              </a:spcBef>
              <a:spcAft>
                <a:spcPct val="0"/>
              </a:spcAft>
            </a:pPr>
            <a:r>
              <a:rPr lang="en-US" sz="850" dirty="0">
                <a:solidFill>
                  <a:srgbClr val="000000"/>
                </a:solidFill>
                <a:latin typeface="Comic Sans MS"/>
                <a:ea typeface="ＭＳ Ｐゴシック" charset="0"/>
              </a:rPr>
              <a:t>July 2020</a:t>
            </a:r>
            <a:r>
              <a:rPr lang="en-US" sz="850" dirty="0">
                <a:solidFill>
                  <a:srgbClr val="000000"/>
                </a:solidFill>
                <a:latin typeface="Arial" charset="0"/>
                <a:ea typeface="ＭＳ Ｐゴシック" charset="0"/>
              </a:rPr>
              <a:t> </a:t>
            </a:r>
            <a:r>
              <a:rPr lang="en-US" sz="850" b="1" dirty="0">
                <a:solidFill>
                  <a:srgbClr val="FF0000"/>
                </a:solidFill>
                <a:latin typeface="Arial" charset="0"/>
                <a:ea typeface="ＭＳ Ｐゴシック" charset="0"/>
              </a:rPr>
              <a:t>---</a:t>
            </a:r>
            <a:endParaRPr lang="en-US" sz="850" dirty="0">
              <a:solidFill>
                <a:srgbClr val="000000"/>
              </a:solidFill>
              <a:latin typeface="Comic Sans MS"/>
              <a:ea typeface="ＭＳ Ｐゴシック" charset="0"/>
            </a:endParaRPr>
          </a:p>
        </p:txBody>
      </p:sp>
      <p:sp>
        <p:nvSpPr>
          <p:cNvPr id="2" name="Title 1">
            <a:extLst>
              <a:ext uri="{FF2B5EF4-FFF2-40B4-BE49-F238E27FC236}">
                <a16:creationId xmlns:a16="http://schemas.microsoft.com/office/drawing/2014/main" id="{FBA26C6A-E172-EE40-ACA0-F16C642DBB6E}"/>
              </a:ext>
            </a:extLst>
          </p:cNvPr>
          <p:cNvSpPr>
            <a:spLocks noGrp="1"/>
          </p:cNvSpPr>
          <p:nvPr>
            <p:ph type="title"/>
          </p:nvPr>
        </p:nvSpPr>
        <p:spPr>
          <a:xfrm>
            <a:off x="1981200" y="116632"/>
            <a:ext cx="8229600" cy="864096"/>
          </a:xfrm>
        </p:spPr>
        <p:txBody>
          <a:bodyPr/>
          <a:lstStyle/>
          <a:p>
            <a:r>
              <a:rPr lang="en-US" dirty="0"/>
              <a:t>Eye-line of a Pandemic</a:t>
            </a:r>
          </a:p>
        </p:txBody>
      </p:sp>
      <p:sp>
        <p:nvSpPr>
          <p:cNvPr id="3" name="Content Placeholder 2">
            <a:extLst>
              <a:ext uri="{FF2B5EF4-FFF2-40B4-BE49-F238E27FC236}">
                <a16:creationId xmlns:a16="http://schemas.microsoft.com/office/drawing/2014/main" id="{E617091C-D639-C644-9163-D951F278CED8}"/>
              </a:ext>
            </a:extLst>
          </p:cNvPr>
          <p:cNvSpPr>
            <a:spLocks noGrp="1"/>
          </p:cNvSpPr>
          <p:nvPr>
            <p:ph idx="1"/>
          </p:nvPr>
        </p:nvSpPr>
        <p:spPr>
          <a:xfrm>
            <a:off x="3863756" y="1196752"/>
            <a:ext cx="6768749" cy="5616624"/>
          </a:xfrm>
        </p:spPr>
        <p:txBody>
          <a:bodyPr/>
          <a:lstStyle/>
          <a:p>
            <a:r>
              <a:rPr lang="en-US" sz="900" dirty="0"/>
              <a:t>17/11/19</a:t>
            </a:r>
            <a:r>
              <a:rPr lang="en-US" sz="1100" dirty="0"/>
              <a:t> first case detected (identified later, debated)</a:t>
            </a:r>
          </a:p>
          <a:p>
            <a:r>
              <a:rPr lang="en-US" sz="900" dirty="0"/>
              <a:t>11/01/20</a:t>
            </a:r>
            <a:r>
              <a:rPr lang="en-US" sz="1100" dirty="0"/>
              <a:t> </a:t>
            </a:r>
            <a:r>
              <a:rPr lang="en-US" sz="1100" dirty="0">
                <a:solidFill>
                  <a:srgbClr val="FF0000"/>
                </a:solidFill>
              </a:rPr>
              <a:t>first death </a:t>
            </a:r>
            <a:r>
              <a:rPr lang="en-US" sz="1100" dirty="0"/>
              <a:t>(China)</a:t>
            </a:r>
          </a:p>
          <a:p>
            <a:r>
              <a:rPr lang="en-US" sz="900" dirty="0"/>
              <a:t>20/01/20</a:t>
            </a:r>
            <a:r>
              <a:rPr lang="en-US" sz="1100" dirty="0"/>
              <a:t> first death outside China</a:t>
            </a:r>
          </a:p>
          <a:p>
            <a:r>
              <a:rPr lang="en-US" sz="900" dirty="0"/>
              <a:t>22/01/20</a:t>
            </a:r>
            <a:r>
              <a:rPr lang="en-US" sz="1100" dirty="0"/>
              <a:t> Public Health England moves risk to UK population from ‘very low’ to ‘</a:t>
            </a:r>
            <a:r>
              <a:rPr lang="en-US" sz="1100" dirty="0">
                <a:solidFill>
                  <a:srgbClr val="FF0000"/>
                </a:solidFill>
              </a:rPr>
              <a:t>low</a:t>
            </a:r>
            <a:r>
              <a:rPr lang="en-US" sz="1100" dirty="0"/>
              <a:t>’</a:t>
            </a:r>
          </a:p>
          <a:p>
            <a:r>
              <a:rPr lang="en-US" sz="900" dirty="0"/>
              <a:t>29/01/20</a:t>
            </a:r>
            <a:r>
              <a:rPr lang="en-US" sz="1100" dirty="0"/>
              <a:t> first UK death</a:t>
            </a:r>
          </a:p>
          <a:p>
            <a:r>
              <a:rPr lang="en-US" sz="900" dirty="0"/>
              <a:t>11/02/20</a:t>
            </a:r>
            <a:r>
              <a:rPr lang="en-US" sz="1100" dirty="0"/>
              <a:t> risk to UK population moves from ‘low’ to ‘</a:t>
            </a:r>
            <a:r>
              <a:rPr lang="en-US" sz="1100" dirty="0">
                <a:solidFill>
                  <a:srgbClr val="FF0000"/>
                </a:solidFill>
              </a:rPr>
              <a:t>moderate</a:t>
            </a:r>
            <a:r>
              <a:rPr lang="en-US" sz="1100" dirty="0"/>
              <a:t>’</a:t>
            </a:r>
          </a:p>
          <a:p>
            <a:r>
              <a:rPr lang="en-US" sz="900" dirty="0"/>
              <a:t>13/02/20</a:t>
            </a:r>
            <a:r>
              <a:rPr lang="en-US" sz="1100" dirty="0"/>
              <a:t> first specific UK PPE advice</a:t>
            </a:r>
          </a:p>
          <a:p>
            <a:r>
              <a:rPr lang="en-US" sz="900" dirty="0"/>
              <a:t>07/02/20</a:t>
            </a:r>
            <a:r>
              <a:rPr lang="en-US" sz="1100" dirty="0"/>
              <a:t> ophthalmologist Dr. Li Wenliang (‘whistleblower’) dies</a:t>
            </a:r>
          </a:p>
          <a:p>
            <a:r>
              <a:rPr lang="en-US" sz="900" dirty="0"/>
              <a:t>26/02/20</a:t>
            </a:r>
            <a:r>
              <a:rPr lang="en-US" sz="1100" dirty="0"/>
              <a:t> I </a:t>
            </a:r>
            <a:r>
              <a:rPr lang="en-US" sz="1100" dirty="0">
                <a:solidFill>
                  <a:srgbClr val="FF0000"/>
                </a:solidFill>
              </a:rPr>
              <a:t>cancel my ski </a:t>
            </a:r>
            <a:r>
              <a:rPr lang="en-US" sz="1100" dirty="0"/>
              <a:t>trip to Italy</a:t>
            </a:r>
          </a:p>
          <a:p>
            <a:r>
              <a:rPr lang="en-US" sz="900" dirty="0"/>
              <a:t>28/02/20</a:t>
            </a:r>
            <a:r>
              <a:rPr lang="en-US" sz="1100" dirty="0"/>
              <a:t> first UK national dies (Diamond Princess)</a:t>
            </a:r>
          </a:p>
          <a:p>
            <a:r>
              <a:rPr lang="en-US" sz="900" dirty="0"/>
              <a:t>02/03/20</a:t>
            </a:r>
            <a:r>
              <a:rPr lang="en-US" sz="1100" dirty="0"/>
              <a:t> first UK death (care home)</a:t>
            </a:r>
          </a:p>
          <a:p>
            <a:r>
              <a:rPr lang="en-US" sz="900" dirty="0"/>
              <a:t>12/03/20</a:t>
            </a:r>
            <a:r>
              <a:rPr lang="en-US" sz="1100" dirty="0"/>
              <a:t> risk to UK population moves from ‘moderate’ to ‘</a:t>
            </a:r>
            <a:r>
              <a:rPr lang="en-US" sz="1100" dirty="0">
                <a:solidFill>
                  <a:srgbClr val="FF0000"/>
                </a:solidFill>
              </a:rPr>
              <a:t>high</a:t>
            </a:r>
            <a:r>
              <a:rPr lang="en-US" sz="1100" dirty="0"/>
              <a:t>’</a:t>
            </a:r>
          </a:p>
          <a:p>
            <a:r>
              <a:rPr lang="en-US" sz="900" dirty="0"/>
              <a:t>17/03/20</a:t>
            </a:r>
            <a:r>
              <a:rPr lang="en-US" sz="1100" dirty="0"/>
              <a:t> non-urgent UK elective healthcare activity suspended</a:t>
            </a:r>
            <a:r>
              <a:rPr lang="en-US" sz="1050" dirty="0"/>
              <a:t> ‘w</a:t>
            </a:r>
            <a:r>
              <a:rPr lang="en-US" sz="1100" dirty="0"/>
              <a:t>ithin 30 days’</a:t>
            </a:r>
          </a:p>
          <a:p>
            <a:r>
              <a:rPr lang="en-US" sz="900" dirty="0"/>
              <a:t>15/04/20</a:t>
            </a:r>
            <a:r>
              <a:rPr lang="en-US" sz="1100" dirty="0"/>
              <a:t> all elective activity halts,</a:t>
            </a:r>
            <a:r>
              <a:rPr lang="en-US" sz="1200" dirty="0"/>
              <a:t>’ for at least 3 months’ - to 17/06 or 15/07</a:t>
            </a:r>
          </a:p>
          <a:p>
            <a:r>
              <a:rPr lang="en-US" sz="900" dirty="0"/>
              <a:t>18/03/20</a:t>
            </a:r>
            <a:r>
              <a:rPr lang="en-US" sz="1100" dirty="0"/>
              <a:t> UK Schools close</a:t>
            </a:r>
          </a:p>
          <a:p>
            <a:r>
              <a:rPr lang="en-US" sz="900" dirty="0"/>
              <a:t>19/03/20</a:t>
            </a:r>
            <a:r>
              <a:rPr lang="en-US" sz="1100" dirty="0"/>
              <a:t> first day with no new reported infections in China</a:t>
            </a:r>
          </a:p>
          <a:p>
            <a:r>
              <a:rPr lang="en-US" sz="900" dirty="0"/>
              <a:t>20/03/20</a:t>
            </a:r>
            <a:r>
              <a:rPr lang="en-US" sz="1100" dirty="0"/>
              <a:t> UK pubs &amp; </a:t>
            </a:r>
            <a:r>
              <a:rPr lang="en-US" sz="1100" dirty="0">
                <a:solidFill>
                  <a:srgbClr val="FF0000"/>
                </a:solidFill>
              </a:rPr>
              <a:t>restaurants</a:t>
            </a:r>
            <a:r>
              <a:rPr lang="en-US" sz="1100" dirty="0"/>
              <a:t> ordered to close</a:t>
            </a:r>
          </a:p>
          <a:p>
            <a:r>
              <a:rPr lang="en-US" sz="900" dirty="0"/>
              <a:t>22/03/30</a:t>
            </a:r>
            <a:r>
              <a:rPr lang="en-US" sz="1100" dirty="0"/>
              <a:t> 1.5m at highest risk advised to shield at home </a:t>
            </a:r>
          </a:p>
          <a:p>
            <a:r>
              <a:rPr lang="en-US" sz="900" dirty="0"/>
              <a:t>23/03/20</a:t>
            </a:r>
            <a:r>
              <a:rPr lang="en-US" sz="1100" dirty="0"/>
              <a:t> </a:t>
            </a:r>
            <a:r>
              <a:rPr lang="en-US" sz="1100" dirty="0">
                <a:solidFill>
                  <a:srgbClr val="FF0000"/>
                </a:solidFill>
              </a:rPr>
              <a:t>UK lockdown</a:t>
            </a:r>
          </a:p>
          <a:p>
            <a:r>
              <a:rPr lang="en-US" sz="900" dirty="0"/>
              <a:t>02/04/20</a:t>
            </a:r>
            <a:r>
              <a:rPr lang="en-US" sz="1100" dirty="0"/>
              <a:t> PHE PPE advice updated</a:t>
            </a:r>
          </a:p>
          <a:p>
            <a:r>
              <a:rPr lang="en-US" sz="900" dirty="0"/>
              <a:t>09/04/20</a:t>
            </a:r>
            <a:r>
              <a:rPr lang="en-US" sz="1100" dirty="0"/>
              <a:t> </a:t>
            </a:r>
            <a:r>
              <a:rPr lang="en-US" sz="1100" dirty="0">
                <a:solidFill>
                  <a:srgbClr val="FF0000"/>
                </a:solidFill>
              </a:rPr>
              <a:t>RCOphth</a:t>
            </a:r>
            <a:r>
              <a:rPr lang="en-US" sz="1100" dirty="0"/>
              <a:t> updated advice for </a:t>
            </a:r>
            <a:r>
              <a:rPr lang="en-US" sz="1100" dirty="0">
                <a:solidFill>
                  <a:srgbClr val="FF0000"/>
                </a:solidFill>
              </a:rPr>
              <a:t>PPE</a:t>
            </a:r>
            <a:r>
              <a:rPr lang="en-US" sz="1100" dirty="0"/>
              <a:t> &amp; staff protection in ophthalmology</a:t>
            </a:r>
          </a:p>
          <a:p>
            <a:r>
              <a:rPr lang="en-US" sz="900" dirty="0"/>
              <a:t>17/04/20</a:t>
            </a:r>
            <a:r>
              <a:rPr lang="en-US" sz="1100" dirty="0"/>
              <a:t> </a:t>
            </a:r>
            <a:r>
              <a:rPr lang="en-US" sz="1100" dirty="0">
                <a:solidFill>
                  <a:srgbClr val="FF0000"/>
                </a:solidFill>
              </a:rPr>
              <a:t>UKISCRS/RCOphth </a:t>
            </a:r>
            <a:r>
              <a:rPr lang="en-US" sz="1100" dirty="0"/>
              <a:t>joint COVID-19 </a:t>
            </a:r>
            <a:r>
              <a:rPr lang="en-US" sz="1100" dirty="0">
                <a:solidFill>
                  <a:srgbClr val="FF0000"/>
                </a:solidFill>
              </a:rPr>
              <a:t>cataract surgery guidance</a:t>
            </a:r>
          </a:p>
          <a:p>
            <a:r>
              <a:rPr lang="en-US" sz="900" dirty="0"/>
              <a:t>29/04/20</a:t>
            </a:r>
            <a:r>
              <a:rPr lang="en-US" sz="1100" dirty="0"/>
              <a:t> RCOphth guidance: ‘Reopening &amp; redeveloping services during COVID-19’</a:t>
            </a:r>
          </a:p>
          <a:p>
            <a:r>
              <a:rPr lang="en-US" sz="900" dirty="0"/>
              <a:t>06/05/20</a:t>
            </a:r>
            <a:r>
              <a:rPr lang="en-US" sz="1100" dirty="0"/>
              <a:t> RCOphth tool: ‘Prioritisation of ophthalmic procedures in COVID-19’</a:t>
            </a:r>
          </a:p>
          <a:p>
            <a:r>
              <a:rPr lang="en-US" sz="900" dirty="0"/>
              <a:t>07/05/20</a:t>
            </a:r>
            <a:r>
              <a:rPr lang="en-US" sz="1100" dirty="0"/>
              <a:t> </a:t>
            </a:r>
            <a:r>
              <a:rPr lang="en-US" sz="1100" dirty="0">
                <a:solidFill>
                  <a:srgbClr val="FF0000"/>
                </a:solidFill>
              </a:rPr>
              <a:t>UKISCRS/RCOphth </a:t>
            </a:r>
            <a:r>
              <a:rPr lang="en-US" sz="1100" dirty="0"/>
              <a:t>joint document assisting </a:t>
            </a:r>
            <a:r>
              <a:rPr lang="en-US" sz="1100" dirty="0">
                <a:solidFill>
                  <a:srgbClr val="FF0000"/>
                </a:solidFill>
              </a:rPr>
              <a:t>restoration</a:t>
            </a:r>
            <a:r>
              <a:rPr lang="en-US" sz="1100" dirty="0"/>
              <a:t> of </a:t>
            </a:r>
            <a:r>
              <a:rPr lang="en-US" sz="1100" dirty="0">
                <a:solidFill>
                  <a:srgbClr val="FF0000"/>
                </a:solidFill>
              </a:rPr>
              <a:t>cataract surgery </a:t>
            </a:r>
            <a:r>
              <a:rPr lang="en-US" sz="1100" dirty="0"/>
              <a:t>services</a:t>
            </a:r>
          </a:p>
          <a:p>
            <a:r>
              <a:rPr lang="en-US" sz="900" dirty="0"/>
              <a:t>19/05/20</a:t>
            </a:r>
            <a:r>
              <a:rPr lang="en-US" sz="1100" dirty="0"/>
              <a:t> RCOphth Webinar: Restarting Cataract Services</a:t>
            </a:r>
          </a:p>
          <a:p>
            <a:r>
              <a:rPr lang="en-US" sz="900" dirty="0"/>
              <a:t>01/07/20</a:t>
            </a:r>
            <a:r>
              <a:rPr lang="en-US" sz="1100" dirty="0"/>
              <a:t> elective </a:t>
            </a:r>
            <a:r>
              <a:rPr lang="en-US" sz="1100" dirty="0">
                <a:solidFill>
                  <a:srgbClr val="FF0000"/>
                </a:solidFill>
              </a:rPr>
              <a:t>activity resumes </a:t>
            </a:r>
            <a:r>
              <a:rPr lang="en-US" sz="1100" dirty="0"/>
              <a:t>(?)</a:t>
            </a:r>
          </a:p>
        </p:txBody>
      </p:sp>
      <p:cxnSp>
        <p:nvCxnSpPr>
          <p:cNvPr id="4" name="Straight Connector 3">
            <a:extLst>
              <a:ext uri="{FF2B5EF4-FFF2-40B4-BE49-F238E27FC236}">
                <a16:creationId xmlns:a16="http://schemas.microsoft.com/office/drawing/2014/main" id="{CCF6854E-910C-4945-987F-CE60A8A7D0FA}"/>
              </a:ext>
            </a:extLst>
          </p:cNvPr>
          <p:cNvCxnSpPr>
            <a:cxnSpLocks/>
          </p:cNvCxnSpPr>
          <p:nvPr/>
        </p:nvCxnSpPr>
        <p:spPr>
          <a:xfrm>
            <a:off x="2423592" y="1340768"/>
            <a:ext cx="0" cy="5256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367ECD9-C4AE-ED45-B28D-9B7C5FA3BD43}"/>
              </a:ext>
            </a:extLst>
          </p:cNvPr>
          <p:cNvCxnSpPr>
            <a:cxnSpLocks/>
          </p:cNvCxnSpPr>
          <p:nvPr/>
        </p:nvCxnSpPr>
        <p:spPr>
          <a:xfrm flipV="1">
            <a:off x="2495600" y="1340768"/>
            <a:ext cx="1440161" cy="288032"/>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2CA4BD-13FC-7B4D-A1C3-4C7D525722DA}"/>
              </a:ext>
            </a:extLst>
          </p:cNvPr>
          <p:cNvCxnSpPr>
            <a:cxnSpLocks/>
          </p:cNvCxnSpPr>
          <p:nvPr/>
        </p:nvCxnSpPr>
        <p:spPr>
          <a:xfrm flipV="1">
            <a:off x="2495602" y="1916832"/>
            <a:ext cx="1440159" cy="1224136"/>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D26FAFF-A58A-934D-A44E-2039664F0A69}"/>
              </a:ext>
            </a:extLst>
          </p:cNvPr>
          <p:cNvCxnSpPr>
            <a:cxnSpLocks/>
          </p:cNvCxnSpPr>
          <p:nvPr/>
        </p:nvCxnSpPr>
        <p:spPr>
          <a:xfrm flipV="1">
            <a:off x="2495601" y="2348880"/>
            <a:ext cx="1440159" cy="1224136"/>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147CD4-37E4-734E-91EB-142F1688C31D}"/>
              </a:ext>
            </a:extLst>
          </p:cNvPr>
          <p:cNvCxnSpPr>
            <a:cxnSpLocks/>
          </p:cNvCxnSpPr>
          <p:nvPr/>
        </p:nvCxnSpPr>
        <p:spPr>
          <a:xfrm flipV="1">
            <a:off x="2495599" y="3537012"/>
            <a:ext cx="1480356" cy="684076"/>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D9230E-A857-EC47-B841-A5EDD2B7CA58}"/>
              </a:ext>
            </a:extLst>
          </p:cNvPr>
          <p:cNvCxnSpPr>
            <a:cxnSpLocks/>
          </p:cNvCxnSpPr>
          <p:nvPr/>
        </p:nvCxnSpPr>
        <p:spPr>
          <a:xfrm flipV="1">
            <a:off x="2495599" y="3753036"/>
            <a:ext cx="1460259" cy="540060"/>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0AC225-F37B-C242-8D1A-08F98057A1A2}"/>
              </a:ext>
            </a:extLst>
          </p:cNvPr>
          <p:cNvCxnSpPr>
            <a:cxnSpLocks/>
          </p:cNvCxnSpPr>
          <p:nvPr/>
        </p:nvCxnSpPr>
        <p:spPr>
          <a:xfrm>
            <a:off x="2495598" y="4329100"/>
            <a:ext cx="1440162" cy="639688"/>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85579C-C36D-7345-81C2-6495560B7D42}"/>
              </a:ext>
            </a:extLst>
          </p:cNvPr>
          <p:cNvCxnSpPr>
            <a:cxnSpLocks/>
          </p:cNvCxnSpPr>
          <p:nvPr/>
        </p:nvCxnSpPr>
        <p:spPr>
          <a:xfrm flipV="1">
            <a:off x="2567606" y="4140696"/>
            <a:ext cx="1368154" cy="152400"/>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10F4C4E-360E-F24B-BDEB-4FE37BD453CB}"/>
              </a:ext>
            </a:extLst>
          </p:cNvPr>
          <p:cNvCxnSpPr>
            <a:cxnSpLocks/>
          </p:cNvCxnSpPr>
          <p:nvPr/>
        </p:nvCxnSpPr>
        <p:spPr>
          <a:xfrm>
            <a:off x="2495600" y="4949552"/>
            <a:ext cx="1440162" cy="639688"/>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8144C9-BCAA-BB48-8C25-4C2E42FEE87F}"/>
              </a:ext>
            </a:extLst>
          </p:cNvPr>
          <p:cNvCxnSpPr>
            <a:cxnSpLocks/>
          </p:cNvCxnSpPr>
          <p:nvPr/>
        </p:nvCxnSpPr>
        <p:spPr>
          <a:xfrm>
            <a:off x="2495598" y="4841540"/>
            <a:ext cx="1440162" cy="531676"/>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4DA642-336E-394A-9BAD-B80CF098C06C}"/>
              </a:ext>
            </a:extLst>
          </p:cNvPr>
          <p:cNvCxnSpPr>
            <a:cxnSpLocks/>
          </p:cNvCxnSpPr>
          <p:nvPr/>
        </p:nvCxnSpPr>
        <p:spPr>
          <a:xfrm>
            <a:off x="2495598" y="5389788"/>
            <a:ext cx="1440164" cy="775516"/>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86C09F-0E72-314B-AA75-7CD5E7A7FFD7}"/>
              </a:ext>
            </a:extLst>
          </p:cNvPr>
          <p:cNvCxnSpPr>
            <a:cxnSpLocks/>
          </p:cNvCxnSpPr>
          <p:nvPr/>
        </p:nvCxnSpPr>
        <p:spPr>
          <a:xfrm>
            <a:off x="2423592" y="6561348"/>
            <a:ext cx="1512170" cy="36004"/>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72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p:txBody>
          <a:bodyPr/>
          <a:lstStyle/>
          <a:p>
            <a:r>
              <a:rPr lang="en-US" sz="1400" dirty="0"/>
              <a:t>https://www.health.org.uk/news-and-comment/charts-and-infographics/covid-19-policy-tracker</a:t>
            </a:r>
          </a:p>
        </p:txBody>
      </p:sp>
      <p:pic>
        <p:nvPicPr>
          <p:cNvPr id="5" name="Content Placeholder 4" descr="A screenshot of a computer&#10;&#10;Description automatically generated">
            <a:extLst>
              <a:ext uri="{FF2B5EF4-FFF2-40B4-BE49-F238E27FC236}">
                <a16:creationId xmlns:a16="http://schemas.microsoft.com/office/drawing/2014/main" id="{AB5DB19E-A08D-7143-BD81-5A05C87D809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524000" y="1700809"/>
            <a:ext cx="9144000" cy="5157193"/>
          </a:xfrm>
        </p:spPr>
      </p:pic>
    </p:spTree>
    <p:extLst>
      <p:ext uri="{BB962C8B-B14F-4D97-AF65-F5344CB8AC3E}">
        <p14:creationId xmlns:p14="http://schemas.microsoft.com/office/powerpoint/2010/main" val="159424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C9E769-B1A1-2C43-904D-46DB18DF6B92}"/>
              </a:ext>
            </a:extLst>
          </p:cNvPr>
          <p:cNvSpPr>
            <a:spLocks noGrp="1"/>
          </p:cNvSpPr>
          <p:nvPr>
            <p:ph type="title"/>
          </p:nvPr>
        </p:nvSpPr>
        <p:spPr>
          <a:xfrm>
            <a:off x="1981200" y="274638"/>
            <a:ext cx="8229600" cy="1143000"/>
          </a:xfrm>
        </p:spPr>
        <p:txBody>
          <a:bodyPr/>
          <a:lstStyle/>
          <a:p>
            <a:r>
              <a:rPr lang="en-US" sz="1400" dirty="0"/>
              <a:t>https://www.health.org.uk/news-and-comment/charts-and-infographics/covid-19-policy-tracker</a:t>
            </a:r>
          </a:p>
        </p:txBody>
      </p:sp>
      <p:sp>
        <p:nvSpPr>
          <p:cNvPr id="7" name="Content Placeholder 6">
            <a:extLst>
              <a:ext uri="{FF2B5EF4-FFF2-40B4-BE49-F238E27FC236}">
                <a16:creationId xmlns:a16="http://schemas.microsoft.com/office/drawing/2014/main" id="{B1481409-5A39-BB4D-B9A5-059A9749D894}"/>
              </a:ext>
            </a:extLst>
          </p:cNvPr>
          <p:cNvSpPr>
            <a:spLocks noGrp="1"/>
          </p:cNvSpPr>
          <p:nvPr>
            <p:ph idx="1"/>
          </p:nvPr>
        </p:nvSpPr>
        <p:spPr/>
        <p:txBody>
          <a:bodyPr/>
          <a:lstStyle/>
          <a:p>
            <a:endParaRPr lang="en-US" dirty="0"/>
          </a:p>
        </p:txBody>
      </p:sp>
      <p:pic>
        <p:nvPicPr>
          <p:cNvPr id="8" name="Content Placeholder 4" descr="A screenshot of a social media post&#10;&#10;Description automatically generated">
            <a:extLst>
              <a:ext uri="{FF2B5EF4-FFF2-40B4-BE49-F238E27FC236}">
                <a16:creationId xmlns:a16="http://schemas.microsoft.com/office/drawing/2014/main" id="{7F89AD79-B87B-794D-AED0-B4CAAB9700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1346719" y="1234282"/>
            <a:ext cx="9144000" cy="5257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632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p:txBody>
          <a:bodyPr/>
          <a:lstStyle/>
          <a:p>
            <a:r>
              <a:rPr lang="en-US" sz="1400" dirty="0"/>
              <a:t>https://www.health.org.uk/news-and-comment/charts-and-infographics/covid-19-policy-tracker</a:t>
            </a:r>
          </a:p>
        </p:txBody>
      </p:sp>
      <p:pic>
        <p:nvPicPr>
          <p:cNvPr id="5" name="Content Placeholder 4" descr="A screenshot of a computer&#10;&#10;Description automatically generated">
            <a:extLst>
              <a:ext uri="{FF2B5EF4-FFF2-40B4-BE49-F238E27FC236}">
                <a16:creationId xmlns:a16="http://schemas.microsoft.com/office/drawing/2014/main" id="{AB5DB19E-A08D-7143-BD81-5A05C87D8099}"/>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524000" y="1308923"/>
            <a:ext cx="9144000" cy="5157193"/>
          </a:xfrm>
        </p:spPr>
      </p:pic>
    </p:spTree>
    <p:extLst>
      <p:ext uri="{BB962C8B-B14F-4D97-AF65-F5344CB8AC3E}">
        <p14:creationId xmlns:p14="http://schemas.microsoft.com/office/powerpoint/2010/main" val="30086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D3BB-3B85-7441-BA59-1117C8C8949E}"/>
              </a:ext>
            </a:extLst>
          </p:cNvPr>
          <p:cNvSpPr>
            <a:spLocks noGrp="1"/>
          </p:cNvSpPr>
          <p:nvPr>
            <p:ph type="title"/>
          </p:nvPr>
        </p:nvSpPr>
        <p:spPr>
          <a:xfrm>
            <a:off x="2886932" y="170479"/>
            <a:ext cx="2633005" cy="1143000"/>
          </a:xfrm>
        </p:spPr>
        <p:txBody>
          <a:bodyPr/>
          <a:lstStyle/>
          <a:p>
            <a:r>
              <a:rPr lang="en-US" sz="1200" dirty="0"/>
              <a:t>https://www.rcophth.ac.uk/about/rcophth-covid-19-response/</a:t>
            </a:r>
          </a:p>
        </p:txBody>
      </p:sp>
      <p:pic>
        <p:nvPicPr>
          <p:cNvPr id="5" name="Content Placeholder 4" descr="A screenshot of a social media post&#10;&#10;Description automatically generated">
            <a:extLst>
              <a:ext uri="{FF2B5EF4-FFF2-40B4-BE49-F238E27FC236}">
                <a16:creationId xmlns:a16="http://schemas.microsoft.com/office/drawing/2014/main" id="{75F39236-55DF-3644-9E65-F6A80850599C}"/>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524000" y="1483958"/>
            <a:ext cx="5616624" cy="5374043"/>
          </a:xfrm>
        </p:spPr>
      </p:pic>
      <p:pic>
        <p:nvPicPr>
          <p:cNvPr id="6" name="Content Placeholder 4" descr="A screenshot of a cell phone&#10;&#10;Description automatically generated">
            <a:extLst>
              <a:ext uri="{FF2B5EF4-FFF2-40B4-BE49-F238E27FC236}">
                <a16:creationId xmlns:a16="http://schemas.microsoft.com/office/drawing/2014/main" id="{83CB28F1-3B15-3D48-A050-A489079BC5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bwMode="auto">
          <a:xfrm>
            <a:off x="6986165" y="0"/>
            <a:ext cx="3709696" cy="60212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A screenshot of a cell phone&#10;&#10;Description automatically generated">
            <a:extLst>
              <a:ext uri="{FF2B5EF4-FFF2-40B4-BE49-F238E27FC236}">
                <a16:creationId xmlns:a16="http://schemas.microsoft.com/office/drawing/2014/main" id="{549E0218-8B7A-654D-BF19-25ABF4D4349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94816" y="5373216"/>
            <a:ext cx="3709696" cy="1484784"/>
          </a:xfrm>
          <a:prstGeom prst="rect">
            <a:avLst/>
          </a:prstGeom>
        </p:spPr>
      </p:pic>
      <p:sp>
        <p:nvSpPr>
          <p:cNvPr id="14" name="TextBox 13">
            <a:extLst>
              <a:ext uri="{FF2B5EF4-FFF2-40B4-BE49-F238E27FC236}">
                <a16:creationId xmlns:a16="http://schemas.microsoft.com/office/drawing/2014/main" id="{2B792F2B-CD4E-314E-9912-E1B932911F06}"/>
              </a:ext>
            </a:extLst>
          </p:cNvPr>
          <p:cNvSpPr txBox="1"/>
          <p:nvPr/>
        </p:nvSpPr>
        <p:spPr>
          <a:xfrm>
            <a:off x="7392144" y="3861048"/>
            <a:ext cx="2952328" cy="369332"/>
          </a:xfrm>
          <a:prstGeom prst="rect">
            <a:avLst/>
          </a:prstGeom>
          <a:noFill/>
          <a:ln w="25400">
            <a:solidFill>
              <a:srgbClr val="FF0000"/>
            </a:solidFill>
          </a:ln>
        </p:spPr>
        <p:txBody>
          <a:bodyPr wrap="square" rtlCol="0">
            <a:spAutoFit/>
          </a:bodyPr>
          <a:lstStyle/>
          <a:p>
            <a:pPr fontAlgn="base">
              <a:spcBef>
                <a:spcPct val="0"/>
              </a:spcBef>
              <a:spcAft>
                <a:spcPct val="0"/>
              </a:spcAft>
            </a:pPr>
            <a:endParaRPr lang="en-U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33432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E366-97EA-224A-9068-B2F0CCE139B3}"/>
              </a:ext>
            </a:extLst>
          </p:cNvPr>
          <p:cNvSpPr>
            <a:spLocks noGrp="1"/>
          </p:cNvSpPr>
          <p:nvPr>
            <p:ph type="title"/>
          </p:nvPr>
        </p:nvSpPr>
        <p:spPr>
          <a:xfrm>
            <a:off x="5951984" y="1052736"/>
            <a:ext cx="3754760" cy="4234482"/>
          </a:xfrm>
        </p:spPr>
        <p:txBody>
          <a:bodyPr/>
          <a:lstStyle/>
          <a:p>
            <a:r>
              <a:rPr lang="en-US" sz="2800" dirty="0"/>
              <a:t>Let’s run the roadmap up the flagpole</a:t>
            </a:r>
            <a:br>
              <a:rPr lang="en-US" sz="2800" dirty="0"/>
            </a:br>
            <a:br>
              <a:rPr lang="en-US" sz="2800" dirty="0"/>
            </a:br>
            <a:r>
              <a:rPr lang="en-US" sz="2800" dirty="0"/>
              <a:t>and make it a framework</a:t>
            </a:r>
          </a:p>
        </p:txBody>
      </p:sp>
      <p:pic>
        <p:nvPicPr>
          <p:cNvPr id="9" name="Content Placeholder 8" descr="A screenshot of a cell phone&#10;&#10;Description automatically generated">
            <a:extLst>
              <a:ext uri="{FF2B5EF4-FFF2-40B4-BE49-F238E27FC236}">
                <a16:creationId xmlns:a16="http://schemas.microsoft.com/office/drawing/2014/main" id="{4BD40311-F3D3-004C-BA44-14E925F06C4D}"/>
              </a:ext>
            </a:extLst>
          </p:cNvPr>
          <p:cNvPicPr>
            <a:picLocks noGrp="1" noChangeAspect="1"/>
          </p:cNvPicPr>
          <p:nvPr>
            <p:ph idx="1"/>
          </p:nvPr>
        </p:nvPicPr>
        <p:blipFill>
          <a:blip r:embed="rId2"/>
          <a:stretch>
            <a:fillRect/>
          </a:stretch>
        </p:blipFill>
        <p:spPr>
          <a:xfrm>
            <a:off x="1524000" y="17319"/>
            <a:ext cx="3635896" cy="6823210"/>
          </a:xfrm>
        </p:spPr>
      </p:pic>
    </p:spTree>
    <p:extLst>
      <p:ext uri="{BB962C8B-B14F-4D97-AF65-F5344CB8AC3E}">
        <p14:creationId xmlns:p14="http://schemas.microsoft.com/office/powerpoint/2010/main" val="35039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8E366-97EA-224A-9068-B2F0CCE139B3}"/>
              </a:ext>
            </a:extLst>
          </p:cNvPr>
          <p:cNvSpPr>
            <a:spLocks noGrp="1"/>
          </p:cNvSpPr>
          <p:nvPr>
            <p:ph type="title"/>
          </p:nvPr>
        </p:nvSpPr>
        <p:spPr/>
        <p:txBody>
          <a:bodyPr/>
          <a:lstStyle/>
          <a:p>
            <a:endParaRPr lang="en-US" dirty="0"/>
          </a:p>
        </p:txBody>
      </p:sp>
      <p:pic>
        <p:nvPicPr>
          <p:cNvPr id="9" name="Content Placeholder 8" descr="A screenshot of a cell phone&#10;&#10;Description automatically generated">
            <a:extLst>
              <a:ext uri="{FF2B5EF4-FFF2-40B4-BE49-F238E27FC236}">
                <a16:creationId xmlns:a16="http://schemas.microsoft.com/office/drawing/2014/main" id="{4BD40311-F3D3-004C-BA44-14E925F06C4D}"/>
              </a:ext>
            </a:extLst>
          </p:cNvPr>
          <p:cNvPicPr>
            <a:picLocks noGrp="1" noChangeAspect="1"/>
          </p:cNvPicPr>
          <p:nvPr>
            <p:ph idx="1"/>
          </p:nvPr>
        </p:nvPicPr>
        <p:blipFill>
          <a:blip r:embed="rId2"/>
          <a:stretch>
            <a:fillRect/>
          </a:stretch>
        </p:blipFill>
        <p:spPr>
          <a:xfrm>
            <a:off x="1524000" y="17319"/>
            <a:ext cx="3635896" cy="6823210"/>
          </a:xfrm>
        </p:spPr>
      </p:pic>
      <p:pic>
        <p:nvPicPr>
          <p:cNvPr id="14" name="Content Placeholder 8" descr="A screenshot of a cell phone&#10;&#10;Description automatically generated">
            <a:extLst>
              <a:ext uri="{FF2B5EF4-FFF2-40B4-BE49-F238E27FC236}">
                <a16:creationId xmlns:a16="http://schemas.microsoft.com/office/drawing/2014/main" id="{1C265268-C567-084F-A0C7-1582D29B2C9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5375920" y="2060848"/>
            <a:ext cx="5093618" cy="30243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9E49021C-5D93-C849-956C-D863AD9E2A58}"/>
              </a:ext>
            </a:extLst>
          </p:cNvPr>
          <p:cNvSpPr txBox="1"/>
          <p:nvPr/>
        </p:nvSpPr>
        <p:spPr>
          <a:xfrm>
            <a:off x="5519936" y="3429000"/>
            <a:ext cx="4824536" cy="369332"/>
          </a:xfrm>
          <a:prstGeom prst="rect">
            <a:avLst/>
          </a:prstGeom>
          <a:noFill/>
          <a:ln w="25400">
            <a:solidFill>
              <a:srgbClr val="FF0000"/>
            </a:solidFill>
          </a:ln>
        </p:spPr>
        <p:txBody>
          <a:bodyPr wrap="square" rtlCol="0">
            <a:spAutoFit/>
          </a:bodyPr>
          <a:lstStyle/>
          <a:p>
            <a:pPr fontAlgn="base">
              <a:spcBef>
                <a:spcPct val="0"/>
              </a:spcBef>
              <a:spcAft>
                <a:spcPct val="0"/>
              </a:spcAft>
            </a:pPr>
            <a:endParaRPr lang="en-US" dirty="0">
              <a:solidFill>
                <a:srgbClr val="000000"/>
              </a:solidFill>
              <a:latin typeface="Arial" charset="0"/>
              <a:ea typeface="ＭＳ Ｐゴシック" charset="0"/>
            </a:endParaRPr>
          </a:p>
        </p:txBody>
      </p:sp>
      <p:cxnSp>
        <p:nvCxnSpPr>
          <p:cNvPr id="8" name="Straight Connector 7">
            <a:extLst>
              <a:ext uri="{FF2B5EF4-FFF2-40B4-BE49-F238E27FC236}">
                <a16:creationId xmlns:a16="http://schemas.microsoft.com/office/drawing/2014/main" id="{EC517D15-3516-8E42-89A2-6C88FE1B9938}"/>
              </a:ext>
            </a:extLst>
          </p:cNvPr>
          <p:cNvCxnSpPr>
            <a:cxnSpLocks/>
          </p:cNvCxnSpPr>
          <p:nvPr/>
        </p:nvCxnSpPr>
        <p:spPr>
          <a:xfrm>
            <a:off x="4943872" y="2492897"/>
            <a:ext cx="504056" cy="1248429"/>
          </a:xfrm>
          <a:prstGeom prst="line">
            <a:avLst/>
          </a:prstGeom>
          <a:ln w="12700">
            <a:solidFill>
              <a:srgbClr val="FF0000"/>
            </a:solidFill>
            <a:headEnd type="none" w="sm" len="lg"/>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F594A49-3C0B-8F44-B79D-A9E01741132A}"/>
              </a:ext>
            </a:extLst>
          </p:cNvPr>
          <p:cNvSpPr txBox="1"/>
          <p:nvPr/>
        </p:nvSpPr>
        <p:spPr>
          <a:xfrm>
            <a:off x="2747628" y="2204864"/>
            <a:ext cx="2268252" cy="369332"/>
          </a:xfrm>
          <a:prstGeom prst="rect">
            <a:avLst/>
          </a:prstGeom>
          <a:noFill/>
          <a:ln w="12700">
            <a:solidFill>
              <a:srgbClr val="FF0000"/>
            </a:solidFill>
          </a:ln>
        </p:spPr>
        <p:txBody>
          <a:bodyPr wrap="square" rtlCol="0">
            <a:spAutoFit/>
          </a:bodyPr>
          <a:lstStyle/>
          <a:p>
            <a:pPr fontAlgn="base">
              <a:spcBef>
                <a:spcPct val="0"/>
              </a:spcBef>
              <a:spcAft>
                <a:spcPct val="0"/>
              </a:spcAft>
            </a:pPr>
            <a:endParaRPr lang="en-U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07199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3315" name="Rectangle 3"/>
          <p:cNvSpPr>
            <a:spLocks noGrp="1" noChangeArrowheads="1"/>
          </p:cNvSpPr>
          <p:nvPr>
            <p:ph type="body" idx="1"/>
          </p:nvPr>
        </p:nvSpPr>
        <p:spPr>
          <a:xfrm>
            <a:off x="1723729" y="2412999"/>
            <a:ext cx="8751529" cy="3170505"/>
          </a:xfrm>
        </p:spPr>
        <p:txBody>
          <a:bodyPr>
            <a:normAutofit fontScale="92500" lnSpcReduction="10000"/>
          </a:bodyPr>
          <a:lstStyle/>
          <a:p>
            <a:pPr marL="0" indent="0">
              <a:lnSpc>
                <a:spcPct val="130000"/>
              </a:lnSpc>
              <a:buNone/>
            </a:pPr>
            <a:r>
              <a:rPr lang="en-GB" sz="4400" dirty="0">
                <a:solidFill>
                  <a:schemeClr val="bg1"/>
                </a:solidFill>
              </a:rPr>
              <a:t>Restarting Cataract Services:</a:t>
            </a:r>
            <a:r>
              <a:rPr lang="en-GB" sz="4800" dirty="0">
                <a:solidFill>
                  <a:schemeClr val="bg1"/>
                </a:solidFill>
              </a:rPr>
              <a:t> </a:t>
            </a:r>
            <a:r>
              <a:rPr lang="en-GB" sz="5400" dirty="0">
                <a:solidFill>
                  <a:schemeClr val="bg1"/>
                </a:solidFill>
              </a:rPr>
              <a:t>Principles</a:t>
            </a:r>
            <a:endParaRPr lang="en-US" altLang="en-US" sz="5400" dirty="0">
              <a:solidFill>
                <a:srgbClr val="FFFFFF"/>
              </a:solidFill>
              <a:latin typeface="Arial" panose="020B0604020202020204" pitchFamily="34" charset="0"/>
              <a:cs typeface="Arial" panose="020B0604020202020204" pitchFamily="34" charset="0"/>
              <a:sym typeface="Helvetica" charset="0"/>
            </a:endParaRPr>
          </a:p>
          <a:p>
            <a:pPr marL="0" indent="0">
              <a:buNone/>
            </a:pPr>
            <a:endParaRPr lang="en-US" altLang="en-US" sz="2600" dirty="0">
              <a:solidFill>
                <a:srgbClr val="FFFFFF"/>
              </a:solidFill>
              <a:latin typeface="Arial" panose="020B0604020202020204" pitchFamily="34" charset="0"/>
              <a:cs typeface="Arial" panose="020B0604020202020204" pitchFamily="34" charset="0"/>
              <a:sym typeface="Helvetica" charset="0"/>
            </a:endParaRPr>
          </a:p>
          <a:p>
            <a:pPr marL="0" indent="0">
              <a:buNone/>
            </a:pPr>
            <a:r>
              <a:rPr lang="en-US" altLang="en-US" sz="2600" dirty="0">
                <a:solidFill>
                  <a:srgbClr val="FFFFFF"/>
                </a:solidFill>
                <a:latin typeface="Arial" panose="020B0604020202020204" pitchFamily="34" charset="0"/>
                <a:cs typeface="Arial" panose="020B0604020202020204" pitchFamily="34" charset="0"/>
                <a:sym typeface="Helvetica" charset="0"/>
              </a:rPr>
              <a:t>Michael Burdon</a:t>
            </a:r>
          </a:p>
          <a:p>
            <a:pPr marL="0" indent="0">
              <a:buNone/>
            </a:pPr>
            <a:r>
              <a:rPr lang="en-US" altLang="en-US" sz="2600" i="1" dirty="0">
                <a:solidFill>
                  <a:srgbClr val="FFFFFF"/>
                </a:solidFill>
                <a:latin typeface="Arial" panose="020B0604020202020204" pitchFamily="34" charset="0"/>
                <a:cs typeface="Arial" panose="020B0604020202020204" pitchFamily="34" charset="0"/>
                <a:sym typeface="Helvetica" charset="0"/>
              </a:rPr>
              <a:t>President, The Royal College of Ophthalmologists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p:txBody>
          <a:bodyPr/>
          <a:lstStyle/>
          <a:p>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3E9BF286-602E-B743-8199-8481991F4404}"/>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540107" y="1008112"/>
            <a:ext cx="9127893" cy="5877272"/>
          </a:xfrm>
        </p:spPr>
      </p:pic>
      <p:pic>
        <p:nvPicPr>
          <p:cNvPr id="6" name="Content Placeholder 8" descr="A screenshot of a cell phone&#10;&#10;Description automatically generated">
            <a:extLst>
              <a:ext uri="{FF2B5EF4-FFF2-40B4-BE49-F238E27FC236}">
                <a16:creationId xmlns:a16="http://schemas.microsoft.com/office/drawing/2014/main" id="{6D4D2850-3858-214C-BEF0-77A5A4181A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5250160" y="27433"/>
            <a:ext cx="1691680" cy="118024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a:extLst>
              <a:ext uri="{FF2B5EF4-FFF2-40B4-BE49-F238E27FC236}">
                <a16:creationId xmlns:a16="http://schemas.microsoft.com/office/drawing/2014/main" id="{A39C67B6-B95C-1446-B138-9E8B77D58D38}"/>
              </a:ext>
            </a:extLst>
          </p:cNvPr>
          <p:cNvSpPr txBox="1"/>
          <p:nvPr/>
        </p:nvSpPr>
        <p:spPr>
          <a:xfrm>
            <a:off x="1631504" y="3407957"/>
            <a:ext cx="8856984" cy="369332"/>
          </a:xfrm>
          <a:prstGeom prst="rect">
            <a:avLst/>
          </a:prstGeom>
          <a:noFill/>
          <a:ln w="38100">
            <a:solidFill>
              <a:srgbClr val="FF0000"/>
            </a:solidFill>
          </a:ln>
        </p:spPr>
        <p:txBody>
          <a:bodyPr wrap="square" rtlCol="0">
            <a:spAutoFit/>
          </a:bodyPr>
          <a:lstStyle/>
          <a:p>
            <a:pPr fontAlgn="base">
              <a:spcBef>
                <a:spcPct val="0"/>
              </a:spcBef>
              <a:spcAft>
                <a:spcPct val="0"/>
              </a:spcAft>
            </a:pPr>
            <a:endParaRPr lang="en-U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49434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69EFA-B982-D742-99E3-3AA039EE04DF}"/>
              </a:ext>
            </a:extLst>
          </p:cNvPr>
          <p:cNvSpPr>
            <a:spLocks noGrp="1"/>
          </p:cNvSpPr>
          <p:nvPr>
            <p:ph type="title"/>
          </p:nvPr>
        </p:nvSpPr>
        <p:spPr>
          <a:xfrm>
            <a:off x="1981200" y="44624"/>
            <a:ext cx="8229600" cy="1008112"/>
          </a:xfrm>
        </p:spPr>
        <p:txBody>
          <a:bodyPr/>
          <a:lstStyle/>
          <a:p>
            <a:r>
              <a:rPr lang="en-US" dirty="0"/>
              <a:t>Protection is an emotive issue</a:t>
            </a:r>
          </a:p>
        </p:txBody>
      </p:sp>
      <p:sp>
        <p:nvSpPr>
          <p:cNvPr id="3" name="Content Placeholder 2">
            <a:extLst>
              <a:ext uri="{FF2B5EF4-FFF2-40B4-BE49-F238E27FC236}">
                <a16:creationId xmlns:a16="http://schemas.microsoft.com/office/drawing/2014/main" id="{27494705-DAF9-4C4D-9535-1BB9482C854E}"/>
              </a:ext>
            </a:extLst>
          </p:cNvPr>
          <p:cNvSpPr>
            <a:spLocks noGrp="1"/>
          </p:cNvSpPr>
          <p:nvPr>
            <p:ph idx="1"/>
          </p:nvPr>
        </p:nvSpPr>
        <p:spPr>
          <a:xfrm>
            <a:off x="1919536" y="980728"/>
            <a:ext cx="8229600" cy="5688632"/>
          </a:xfrm>
        </p:spPr>
        <p:txBody>
          <a:bodyPr/>
          <a:lstStyle/>
          <a:p>
            <a:r>
              <a:rPr lang="en-US" sz="1800" dirty="0"/>
              <a:t>Highly personal issue</a:t>
            </a:r>
          </a:p>
          <a:p>
            <a:pPr lvl="1"/>
            <a:r>
              <a:rPr lang="en-US" sz="1400" dirty="0"/>
              <a:t>The key was in the name PPE …</a:t>
            </a:r>
          </a:p>
          <a:p>
            <a:pPr lvl="1"/>
            <a:r>
              <a:rPr lang="en-US" sz="1400" dirty="0"/>
              <a:t>Uncertainty is uncomfortable</a:t>
            </a:r>
          </a:p>
          <a:p>
            <a:r>
              <a:rPr lang="en-US" sz="1800" dirty="0"/>
              <a:t>Public debate</a:t>
            </a:r>
          </a:p>
          <a:p>
            <a:r>
              <a:rPr lang="en-US" sz="1800" dirty="0"/>
              <a:t>Professional debate</a:t>
            </a:r>
          </a:p>
          <a:p>
            <a:pPr lvl="1"/>
            <a:r>
              <a:rPr lang="en-US" sz="1400" dirty="0"/>
              <a:t>Seeing eye-to-eye with PHE?</a:t>
            </a:r>
          </a:p>
          <a:p>
            <a:pPr lvl="1"/>
            <a:r>
              <a:rPr lang="en-US" sz="1400" dirty="0"/>
              <a:t>Appropriate to wait for evidence of harm?</a:t>
            </a:r>
          </a:p>
          <a:p>
            <a:pPr lvl="1"/>
            <a:r>
              <a:rPr lang="en-US" sz="1400" dirty="0"/>
              <a:t>Cost (FFP3 @ ~ £1-2 in NHS) vs availability</a:t>
            </a:r>
          </a:p>
          <a:p>
            <a:r>
              <a:rPr lang="en-US" sz="1800" dirty="0"/>
              <a:t>Risk factors</a:t>
            </a:r>
          </a:p>
          <a:p>
            <a:pPr lvl="1"/>
            <a:r>
              <a:rPr lang="en-US" sz="1400" dirty="0"/>
              <a:t>BAME</a:t>
            </a:r>
          </a:p>
          <a:p>
            <a:pPr lvl="1"/>
            <a:r>
              <a:rPr lang="en-US" sz="1400" dirty="0"/>
              <a:t>Age, gender, co-morbidity</a:t>
            </a:r>
          </a:p>
          <a:p>
            <a:pPr lvl="1"/>
            <a:r>
              <a:rPr lang="en-US" sz="1400" dirty="0"/>
              <a:t>Type of work; ICU, A&amp;E, eyes </a:t>
            </a:r>
            <a:r>
              <a:rPr lang="en-US" sz="1800" dirty="0"/>
              <a:t>…</a:t>
            </a:r>
          </a:p>
          <a:p>
            <a:r>
              <a:rPr lang="en-US" sz="1800" dirty="0"/>
              <a:t>AGP</a:t>
            </a:r>
          </a:p>
          <a:p>
            <a:pPr lvl="1"/>
            <a:r>
              <a:rPr lang="en-US" sz="1400" dirty="0"/>
              <a:t>Intubation / extubation</a:t>
            </a:r>
          </a:p>
          <a:p>
            <a:pPr lvl="1"/>
            <a:r>
              <a:rPr lang="en-US" sz="1400" dirty="0"/>
              <a:t>High speed devices</a:t>
            </a:r>
          </a:p>
          <a:p>
            <a:pPr lvl="2"/>
            <a:r>
              <a:rPr lang="en-US" sz="1100" dirty="0"/>
              <a:t>Drills - DCR</a:t>
            </a:r>
          </a:p>
          <a:p>
            <a:pPr lvl="2"/>
            <a:r>
              <a:rPr lang="en-US" sz="1100" dirty="0"/>
              <a:t>Vitrectomy</a:t>
            </a:r>
          </a:p>
          <a:p>
            <a:pPr lvl="2"/>
            <a:r>
              <a:rPr lang="en-US" sz="1100" dirty="0"/>
              <a:t>Phaco?</a:t>
            </a:r>
          </a:p>
          <a:p>
            <a:pPr lvl="2"/>
            <a:r>
              <a:rPr lang="en-US" sz="1100" dirty="0"/>
              <a:t>Diathermy?</a:t>
            </a:r>
          </a:p>
          <a:p>
            <a:pPr lvl="2"/>
            <a:r>
              <a:rPr lang="en-US" sz="1100" dirty="0"/>
              <a:t>Irrigation?</a:t>
            </a:r>
          </a:p>
          <a:p>
            <a:pPr lvl="1"/>
            <a:endParaRPr lang="en-US" sz="1400" dirty="0"/>
          </a:p>
        </p:txBody>
      </p:sp>
      <p:pic>
        <p:nvPicPr>
          <p:cNvPr id="4" name="Picture 3">
            <a:extLst>
              <a:ext uri="{FF2B5EF4-FFF2-40B4-BE49-F238E27FC236}">
                <a16:creationId xmlns:a16="http://schemas.microsoft.com/office/drawing/2014/main" id="{703CC5E6-C450-B44F-9005-374D25125881}"/>
              </a:ext>
            </a:extLst>
          </p:cNvPr>
          <p:cNvPicPr>
            <a:picLocks noChangeAspect="1"/>
          </p:cNvPicPr>
          <p:nvPr/>
        </p:nvPicPr>
        <p:blipFill>
          <a:blip r:embed="rId2"/>
          <a:stretch>
            <a:fillRect/>
          </a:stretch>
        </p:blipFill>
        <p:spPr>
          <a:xfrm>
            <a:off x="7032104" y="1412776"/>
            <a:ext cx="2828886" cy="158417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8FA6602-0581-124E-84B4-2F9D0C76954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44072" y="3630533"/>
            <a:ext cx="3708522" cy="2721137"/>
          </a:xfrm>
          <a:prstGeom prst="rect">
            <a:avLst/>
          </a:prstGeom>
        </p:spPr>
      </p:pic>
    </p:spTree>
    <p:extLst>
      <p:ext uri="{BB962C8B-B14F-4D97-AF65-F5344CB8AC3E}">
        <p14:creationId xmlns:p14="http://schemas.microsoft.com/office/powerpoint/2010/main" val="27888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B10E-C1B9-C445-A71E-50C83FDDCC8B}"/>
              </a:ext>
            </a:extLst>
          </p:cNvPr>
          <p:cNvSpPr>
            <a:spLocks noGrp="1"/>
          </p:cNvSpPr>
          <p:nvPr>
            <p:ph type="title"/>
          </p:nvPr>
        </p:nvSpPr>
        <p:spPr>
          <a:xfrm>
            <a:off x="1981200" y="0"/>
            <a:ext cx="8229600" cy="1143000"/>
          </a:xfrm>
        </p:spPr>
        <p:txBody>
          <a:bodyPr/>
          <a:lstStyle/>
          <a:p>
            <a:r>
              <a:rPr lang="en-US" dirty="0"/>
              <a:t>UK PPE</a:t>
            </a:r>
          </a:p>
        </p:txBody>
      </p:sp>
      <p:pic>
        <p:nvPicPr>
          <p:cNvPr id="5" name="Picture 4" descr="A screenshot of a cell phone&#10;&#10;Description automatically generated">
            <a:extLst>
              <a:ext uri="{FF2B5EF4-FFF2-40B4-BE49-F238E27FC236}">
                <a16:creationId xmlns:a16="http://schemas.microsoft.com/office/drawing/2014/main" id="{8AD89D59-1C69-3A44-ADD8-7E40FAB668C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476" t="2121" r="7476" b="2121"/>
          <a:stretch/>
        </p:blipFill>
        <p:spPr>
          <a:xfrm>
            <a:off x="2207568" y="1268760"/>
            <a:ext cx="7776864" cy="5472608"/>
          </a:xfrm>
          <a:prstGeom prst="rect">
            <a:avLst/>
          </a:prstGeom>
        </p:spPr>
      </p:pic>
    </p:spTree>
    <p:extLst>
      <p:ext uri="{BB962C8B-B14F-4D97-AF65-F5344CB8AC3E}">
        <p14:creationId xmlns:p14="http://schemas.microsoft.com/office/powerpoint/2010/main" val="358260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28E9-776F-3E4A-B44C-D2696550F03E}"/>
              </a:ext>
            </a:extLst>
          </p:cNvPr>
          <p:cNvSpPr>
            <a:spLocks noGrp="1"/>
          </p:cNvSpPr>
          <p:nvPr>
            <p:ph type="title"/>
          </p:nvPr>
        </p:nvSpPr>
        <p:spPr>
          <a:xfrm>
            <a:off x="1981200" y="13760"/>
            <a:ext cx="8229600" cy="1143000"/>
          </a:xfrm>
        </p:spPr>
        <p:txBody>
          <a:bodyPr/>
          <a:lstStyle/>
          <a:p>
            <a:r>
              <a:rPr lang="en-US" dirty="0"/>
              <a:t>PPE in ophthalmology</a:t>
            </a:r>
          </a:p>
        </p:txBody>
      </p:sp>
      <p:pic>
        <p:nvPicPr>
          <p:cNvPr id="5" name="Content Placeholder 4" descr="A screenshot of a cell phone&#10;&#10;Description automatically generated">
            <a:extLst>
              <a:ext uri="{FF2B5EF4-FFF2-40B4-BE49-F238E27FC236}">
                <a16:creationId xmlns:a16="http://schemas.microsoft.com/office/drawing/2014/main" id="{7F9C1C71-2CBE-EE4D-B785-113095B1E87D}"/>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8237" t="2223" r="8237" b="3909"/>
          <a:stretch/>
        </p:blipFill>
        <p:spPr>
          <a:xfrm>
            <a:off x="2271000" y="1340768"/>
            <a:ext cx="7650001" cy="5373216"/>
          </a:xfrm>
        </p:spPr>
      </p:pic>
    </p:spTree>
    <p:extLst>
      <p:ext uri="{BB962C8B-B14F-4D97-AF65-F5344CB8AC3E}">
        <p14:creationId xmlns:p14="http://schemas.microsoft.com/office/powerpoint/2010/main" val="1120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C0FE-FBE9-BF4D-B0D3-7AC22B01DEBA}"/>
              </a:ext>
            </a:extLst>
          </p:cNvPr>
          <p:cNvSpPr>
            <a:spLocks noGrp="1"/>
          </p:cNvSpPr>
          <p:nvPr>
            <p:ph type="title"/>
          </p:nvPr>
        </p:nvSpPr>
        <p:spPr>
          <a:xfrm>
            <a:off x="1981200" y="-27384"/>
            <a:ext cx="8229600" cy="1143000"/>
          </a:xfrm>
        </p:spPr>
        <p:txBody>
          <a:bodyPr/>
          <a:lstStyle/>
          <a:p>
            <a:r>
              <a:rPr lang="en-US" dirty="0"/>
              <a:t>To AGP or not to AGP</a:t>
            </a:r>
          </a:p>
        </p:txBody>
      </p:sp>
      <p:pic>
        <p:nvPicPr>
          <p:cNvPr id="5" name="Content Placeholder 4" descr="A screenshot of a cell phone&#10;&#10;Description automatically generated">
            <a:extLst>
              <a:ext uri="{FF2B5EF4-FFF2-40B4-BE49-F238E27FC236}">
                <a16:creationId xmlns:a16="http://schemas.microsoft.com/office/drawing/2014/main" id="{1B70374D-8CDB-A747-8DCF-727BC293346C}"/>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316096" y="1268760"/>
            <a:ext cx="3779904" cy="5399864"/>
          </a:xfrm>
        </p:spPr>
      </p:pic>
      <p:pic>
        <p:nvPicPr>
          <p:cNvPr id="7" name="Picture 6" descr="A screenshot of a cell phone&#10;&#10;Description automatically generated">
            <a:extLst>
              <a:ext uri="{FF2B5EF4-FFF2-40B4-BE49-F238E27FC236}">
                <a16:creationId xmlns:a16="http://schemas.microsoft.com/office/drawing/2014/main" id="{37DB4058-7B6C-2E46-8485-46DB34B55E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8737" t="2520" r="28738" b="3855"/>
          <a:stretch/>
        </p:blipFill>
        <p:spPr>
          <a:xfrm>
            <a:off x="6126824" y="1318684"/>
            <a:ext cx="3888432" cy="5350676"/>
          </a:xfrm>
          <a:prstGeom prst="rect">
            <a:avLst/>
          </a:prstGeom>
        </p:spPr>
      </p:pic>
    </p:spTree>
    <p:extLst>
      <p:ext uri="{BB962C8B-B14F-4D97-AF65-F5344CB8AC3E}">
        <p14:creationId xmlns:p14="http://schemas.microsoft.com/office/powerpoint/2010/main" val="296333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FD10-288D-7242-98A6-1AB28516F6AD}"/>
              </a:ext>
            </a:extLst>
          </p:cNvPr>
          <p:cNvSpPr>
            <a:spLocks noGrp="1"/>
          </p:cNvSpPr>
          <p:nvPr>
            <p:ph type="title"/>
          </p:nvPr>
        </p:nvSpPr>
        <p:spPr>
          <a:xfrm>
            <a:off x="1524000" y="8023"/>
            <a:ext cx="8579296" cy="1143000"/>
          </a:xfrm>
        </p:spPr>
        <p:txBody>
          <a:bodyPr/>
          <a:lstStyle/>
          <a:p>
            <a:r>
              <a:rPr lang="en-US" dirty="0"/>
              <a:t>Phaco ‘spray’ (Richard Haynes)</a:t>
            </a:r>
          </a:p>
        </p:txBody>
      </p:sp>
      <p:pic>
        <p:nvPicPr>
          <p:cNvPr id="9" name="phaco initial slow mo small.mov" descr="phaco initial slow mo small.mov">
            <a:hlinkClick r:id="" action="ppaction://media"/>
            <a:extLst>
              <a:ext uri="{FF2B5EF4-FFF2-40B4-BE49-F238E27FC236}">
                <a16:creationId xmlns:a16="http://schemas.microsoft.com/office/drawing/2014/main" id="{E287852C-FA9A-D144-9617-F0E28D2DA9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02984" y="1115413"/>
            <a:ext cx="7293416" cy="5734565"/>
          </a:xfrm>
        </p:spPr>
      </p:pic>
    </p:spTree>
    <p:extLst>
      <p:ext uri="{BB962C8B-B14F-4D97-AF65-F5344CB8AC3E}">
        <p14:creationId xmlns:p14="http://schemas.microsoft.com/office/powerpoint/2010/main" val="158274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2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3BBE9-AC0E-F44C-97E7-5AD2F2F06EBF}"/>
              </a:ext>
            </a:extLst>
          </p:cNvPr>
          <p:cNvSpPr>
            <a:spLocks noGrp="1"/>
          </p:cNvSpPr>
          <p:nvPr>
            <p:ph type="title"/>
          </p:nvPr>
        </p:nvSpPr>
        <p:spPr>
          <a:xfrm>
            <a:off x="1981200" y="44624"/>
            <a:ext cx="8229600" cy="1143000"/>
          </a:xfrm>
        </p:spPr>
        <p:txBody>
          <a:bodyPr/>
          <a:lstStyle/>
          <a:p>
            <a:r>
              <a:rPr lang="en-US" dirty="0"/>
              <a:t>Phaco as an AGP</a:t>
            </a:r>
          </a:p>
        </p:txBody>
      </p:sp>
      <p:sp>
        <p:nvSpPr>
          <p:cNvPr id="3" name="Content Placeholder 2">
            <a:extLst>
              <a:ext uri="{FF2B5EF4-FFF2-40B4-BE49-F238E27FC236}">
                <a16:creationId xmlns:a16="http://schemas.microsoft.com/office/drawing/2014/main" id="{CAD8AA26-2E0B-2647-A583-B7D8C3B77E8A}"/>
              </a:ext>
            </a:extLst>
          </p:cNvPr>
          <p:cNvSpPr>
            <a:spLocks noGrp="1"/>
          </p:cNvSpPr>
          <p:nvPr>
            <p:ph idx="1"/>
          </p:nvPr>
        </p:nvSpPr>
        <p:spPr>
          <a:xfrm>
            <a:off x="1703512" y="1639342"/>
            <a:ext cx="8568952" cy="4525963"/>
          </a:xfrm>
        </p:spPr>
        <p:txBody>
          <a:bodyPr/>
          <a:lstStyle/>
          <a:p>
            <a:r>
              <a:rPr lang="en-US" sz="1800" dirty="0"/>
              <a:t>Aerosol: liquid/solid particle suspended in air</a:t>
            </a:r>
          </a:p>
          <a:p>
            <a:pPr lvl="1"/>
            <a:r>
              <a:rPr lang="en-US" sz="1400" dirty="0"/>
              <a:t>Usually invisible like pollen. can be visible like fog</a:t>
            </a:r>
          </a:p>
          <a:p>
            <a:r>
              <a:rPr lang="en-US" sz="1800" dirty="0"/>
              <a:t>Droplets sink onto surfaces, aerosols stay suspended</a:t>
            </a:r>
          </a:p>
          <a:p>
            <a:r>
              <a:rPr lang="en-US" sz="1800" dirty="0"/>
              <a:t>Phacoemulsification - demonstrable spray (mist)</a:t>
            </a:r>
          </a:p>
          <a:p>
            <a:pPr lvl="1"/>
            <a:r>
              <a:rPr lang="en-US" sz="1400" dirty="0"/>
              <a:t>Probably from vibration of fluid in contact with the extraocular part of the phaco sleeve</a:t>
            </a:r>
          </a:p>
          <a:p>
            <a:pPr lvl="1"/>
            <a:r>
              <a:rPr lang="en-US" sz="1400" dirty="0"/>
              <a:t>Spray probably results in both droplets and aerosol</a:t>
            </a:r>
          </a:p>
          <a:p>
            <a:r>
              <a:rPr lang="en-US" sz="1800" dirty="0"/>
              <a:t>Red herring?</a:t>
            </a:r>
          </a:p>
          <a:p>
            <a:pPr lvl="1"/>
            <a:r>
              <a:rPr lang="en-US" sz="1400" dirty="0"/>
              <a:t>What is being ‘aerosolised’ likely to have a minimal, if any, viral load</a:t>
            </a:r>
          </a:p>
          <a:p>
            <a:pPr lvl="1"/>
            <a:r>
              <a:rPr lang="en-US" sz="1400" dirty="0"/>
              <a:t>Povidone iodine is a highly effective anti-viral; tear film sterilised by pre-operative prep</a:t>
            </a:r>
          </a:p>
          <a:p>
            <a:pPr lvl="1"/>
            <a:r>
              <a:rPr lang="en-US" sz="1400" dirty="0"/>
              <a:t>Aqueous is fully replaced by the pre-phaco step of viscoelastic exchange</a:t>
            </a:r>
          </a:p>
          <a:p>
            <a:pPr lvl="1"/>
            <a:r>
              <a:rPr lang="en-US" sz="1400" dirty="0"/>
              <a:t>Despite irrigation, some aqueous may remain outside the eye at start of emulsification</a:t>
            </a:r>
          </a:p>
          <a:p>
            <a:pPr lvl="1"/>
            <a:r>
              <a:rPr lang="en-US" sz="1400" dirty="0"/>
              <a:t>This may be irrelevant as no current evidence of replicating virus in intraocular fluid</a:t>
            </a:r>
          </a:p>
          <a:p>
            <a:pPr lvl="2"/>
            <a:r>
              <a:rPr lang="en-US" sz="1200" dirty="0"/>
              <a:t>Absence of evidence is not evidence of absence</a:t>
            </a:r>
          </a:p>
          <a:p>
            <a:pPr lvl="1"/>
            <a:r>
              <a:rPr lang="en-US" sz="1400" dirty="0"/>
              <a:t>The spray effect can be reduced</a:t>
            </a:r>
          </a:p>
          <a:p>
            <a:pPr lvl="2"/>
            <a:r>
              <a:rPr lang="en-US" sz="1200" dirty="0"/>
              <a:t>Repeated (1/minute) application of HPMC (Kieren Darcy, personal communication)</a:t>
            </a:r>
          </a:p>
          <a:p>
            <a:pPr lvl="2"/>
            <a:r>
              <a:rPr lang="en-US" sz="1200" dirty="0"/>
              <a:t>Confined - containment system e.g. ‘the microscope drape’ (Louisa Wickham, personal communication)</a:t>
            </a:r>
          </a:p>
          <a:p>
            <a:endParaRPr lang="en-US" sz="1400" dirty="0"/>
          </a:p>
          <a:p>
            <a:endParaRPr lang="en-US" sz="1600" dirty="0"/>
          </a:p>
        </p:txBody>
      </p:sp>
      <p:pic>
        <p:nvPicPr>
          <p:cNvPr id="4" name="Picture 3">
            <a:extLst>
              <a:ext uri="{FF2B5EF4-FFF2-40B4-BE49-F238E27FC236}">
                <a16:creationId xmlns:a16="http://schemas.microsoft.com/office/drawing/2014/main" id="{99EDA9BD-9C72-B246-B340-BEFDF91E5715}"/>
              </a:ext>
            </a:extLst>
          </p:cNvPr>
          <p:cNvPicPr>
            <a:picLocks noChangeAspect="1"/>
          </p:cNvPicPr>
          <p:nvPr/>
        </p:nvPicPr>
        <p:blipFill>
          <a:blip r:embed="rId2"/>
          <a:stretch>
            <a:fillRect/>
          </a:stretch>
        </p:blipFill>
        <p:spPr>
          <a:xfrm>
            <a:off x="8400257" y="1052736"/>
            <a:ext cx="2267744" cy="1661858"/>
          </a:xfrm>
          <a:prstGeom prst="rect">
            <a:avLst/>
          </a:prstGeom>
        </p:spPr>
      </p:pic>
    </p:spTree>
    <p:extLst>
      <p:ext uri="{BB962C8B-B14F-4D97-AF65-F5344CB8AC3E}">
        <p14:creationId xmlns:p14="http://schemas.microsoft.com/office/powerpoint/2010/main" val="352282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5C93-597E-AE4F-A866-6AA369C8A4EB}"/>
              </a:ext>
            </a:extLst>
          </p:cNvPr>
          <p:cNvSpPr>
            <a:spLocks noGrp="1"/>
          </p:cNvSpPr>
          <p:nvPr>
            <p:ph type="title"/>
          </p:nvPr>
        </p:nvSpPr>
        <p:spPr/>
        <p:txBody>
          <a:bodyPr/>
          <a:lstStyle/>
          <a:p>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030C537B-F324-694E-BBA8-8C4C15D7CBBB}"/>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1524000" y="-33205"/>
            <a:ext cx="4644008" cy="6932513"/>
          </a:xfrm>
        </p:spPr>
      </p:pic>
      <p:pic>
        <p:nvPicPr>
          <p:cNvPr id="7" name="Picture 6" descr="A screenshot of a cell phone&#10;&#10;Description automatically generated">
            <a:extLst>
              <a:ext uri="{FF2B5EF4-FFF2-40B4-BE49-F238E27FC236}">
                <a16:creationId xmlns:a16="http://schemas.microsoft.com/office/drawing/2014/main" id="{B0AC3FD4-B4EB-0145-B5B8-E5A745B7D6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1891" y="-33784"/>
            <a:ext cx="4572000" cy="6891784"/>
          </a:xfrm>
          <a:prstGeom prst="rect">
            <a:avLst/>
          </a:prstGeom>
        </p:spPr>
      </p:pic>
      <p:sp>
        <p:nvSpPr>
          <p:cNvPr id="8" name="TextBox 7">
            <a:extLst>
              <a:ext uri="{FF2B5EF4-FFF2-40B4-BE49-F238E27FC236}">
                <a16:creationId xmlns:a16="http://schemas.microsoft.com/office/drawing/2014/main" id="{E8F70E75-D86D-DB49-B583-A135671736C1}"/>
              </a:ext>
            </a:extLst>
          </p:cNvPr>
          <p:cNvSpPr txBox="1"/>
          <p:nvPr/>
        </p:nvSpPr>
        <p:spPr>
          <a:xfrm>
            <a:off x="6384032" y="692696"/>
            <a:ext cx="4176464" cy="369332"/>
          </a:xfrm>
          <a:prstGeom prst="rect">
            <a:avLst/>
          </a:prstGeom>
          <a:noFill/>
          <a:ln w="25400">
            <a:solidFill>
              <a:srgbClr val="FF0000"/>
            </a:solidFill>
          </a:ln>
        </p:spPr>
        <p:txBody>
          <a:bodyPr wrap="square" rtlCol="0">
            <a:spAutoFit/>
          </a:bodyPr>
          <a:lstStyle/>
          <a:p>
            <a:pPr fontAlgn="base">
              <a:spcBef>
                <a:spcPct val="0"/>
              </a:spcBef>
              <a:spcAft>
                <a:spcPct val="0"/>
              </a:spcAft>
            </a:pPr>
            <a:endParaRPr lang="en-US" dirty="0">
              <a:solidFill>
                <a:srgbClr val="000000"/>
              </a:solidFill>
              <a:latin typeface="Arial" charset="0"/>
              <a:ea typeface="ＭＳ Ｐゴシック" charset="0"/>
            </a:endParaRPr>
          </a:p>
        </p:txBody>
      </p:sp>
      <p:sp>
        <p:nvSpPr>
          <p:cNvPr id="9" name="TextBox 8">
            <a:extLst>
              <a:ext uri="{FF2B5EF4-FFF2-40B4-BE49-F238E27FC236}">
                <a16:creationId xmlns:a16="http://schemas.microsoft.com/office/drawing/2014/main" id="{6D1D8CFE-859C-8B49-BD69-00F297CD08FD}"/>
              </a:ext>
            </a:extLst>
          </p:cNvPr>
          <p:cNvSpPr txBox="1"/>
          <p:nvPr/>
        </p:nvSpPr>
        <p:spPr>
          <a:xfrm>
            <a:off x="1631504" y="4374232"/>
            <a:ext cx="4392488" cy="369332"/>
          </a:xfrm>
          <a:prstGeom prst="rect">
            <a:avLst/>
          </a:prstGeom>
          <a:noFill/>
          <a:ln w="25400">
            <a:solidFill>
              <a:srgbClr val="FF0000"/>
            </a:solidFill>
          </a:ln>
        </p:spPr>
        <p:txBody>
          <a:bodyPr wrap="square" rtlCol="0">
            <a:spAutoFit/>
          </a:bodyPr>
          <a:lstStyle/>
          <a:p>
            <a:pPr fontAlgn="base">
              <a:spcBef>
                <a:spcPct val="0"/>
              </a:spcBef>
              <a:spcAft>
                <a:spcPct val="0"/>
              </a:spcAft>
            </a:pPr>
            <a:endParaRPr lang="en-U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367709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D411-B1B7-F345-9954-6526D46DA6DB}"/>
              </a:ext>
            </a:extLst>
          </p:cNvPr>
          <p:cNvSpPr>
            <a:spLocks noGrp="1"/>
          </p:cNvSpPr>
          <p:nvPr>
            <p:ph type="title"/>
          </p:nvPr>
        </p:nvSpPr>
        <p:spPr>
          <a:xfrm>
            <a:off x="1981200" y="197768"/>
            <a:ext cx="8229600" cy="1143000"/>
          </a:xfrm>
        </p:spPr>
        <p:txBody>
          <a:bodyPr/>
          <a:lstStyle/>
          <a:p>
            <a:r>
              <a:rPr lang="en-GB" dirty="0">
                <a:latin typeface="Comic Sans MS" charset="0"/>
              </a:rPr>
              <a:t>COVID-19 discussion and consent</a:t>
            </a:r>
            <a:endParaRPr lang="en-US" dirty="0"/>
          </a:p>
        </p:txBody>
      </p:sp>
      <p:sp>
        <p:nvSpPr>
          <p:cNvPr id="3" name="Content Placeholder 2">
            <a:extLst>
              <a:ext uri="{FF2B5EF4-FFF2-40B4-BE49-F238E27FC236}">
                <a16:creationId xmlns:a16="http://schemas.microsoft.com/office/drawing/2014/main" id="{CF33E0A0-9C05-D749-9C1B-C088D7337644}"/>
              </a:ext>
            </a:extLst>
          </p:cNvPr>
          <p:cNvSpPr>
            <a:spLocks noGrp="1"/>
          </p:cNvSpPr>
          <p:nvPr>
            <p:ph idx="1"/>
          </p:nvPr>
        </p:nvSpPr>
        <p:spPr>
          <a:xfrm>
            <a:off x="1919536" y="1628800"/>
            <a:ext cx="8229600" cy="5184576"/>
          </a:xfrm>
        </p:spPr>
        <p:txBody>
          <a:bodyPr/>
          <a:lstStyle/>
          <a:p>
            <a:r>
              <a:rPr lang="en-US" sz="2000" dirty="0"/>
              <a:t>‘Begin with the end in mind’</a:t>
            </a:r>
          </a:p>
          <a:p>
            <a:pPr lvl="1"/>
            <a:r>
              <a:rPr lang="en-US" sz="1800" dirty="0"/>
              <a:t>Protecting patients</a:t>
            </a:r>
          </a:p>
          <a:p>
            <a:pPr lvl="1"/>
            <a:r>
              <a:rPr lang="en-US" sz="1800" dirty="0"/>
              <a:t>Protecting staff</a:t>
            </a:r>
          </a:p>
          <a:p>
            <a:pPr lvl="1"/>
            <a:r>
              <a:rPr lang="en-US" sz="1800" dirty="0"/>
              <a:t>Protecting the bottom line (?)</a:t>
            </a:r>
          </a:p>
          <a:p>
            <a:r>
              <a:rPr lang="en-US" sz="2000" dirty="0"/>
              <a:t>Rebooting elective activity in general</a:t>
            </a:r>
          </a:p>
          <a:p>
            <a:pPr lvl="1"/>
            <a:r>
              <a:rPr lang="en-US" sz="1800" dirty="0"/>
              <a:t>Roadmap </a:t>
            </a:r>
            <a:r>
              <a:rPr lang="en-US" sz="1600" dirty="0"/>
              <a:t>(NHSE 14/05/20)</a:t>
            </a:r>
          </a:p>
          <a:p>
            <a:pPr lvl="1"/>
            <a:r>
              <a:rPr lang="en-US" sz="1800" dirty="0"/>
              <a:t>Framework</a:t>
            </a:r>
          </a:p>
          <a:p>
            <a:r>
              <a:rPr lang="en-US" sz="2000" dirty="0"/>
              <a:t>Restarting cataract surgery specifically</a:t>
            </a:r>
          </a:p>
          <a:p>
            <a:pPr lvl="1"/>
            <a:r>
              <a:rPr lang="en-US" sz="1800" dirty="0"/>
              <a:t>What we will do the same </a:t>
            </a:r>
            <a:r>
              <a:rPr lang="en-US" sz="1600" dirty="0"/>
              <a:t>(NICE)</a:t>
            </a:r>
          </a:p>
          <a:p>
            <a:pPr lvl="1"/>
            <a:r>
              <a:rPr lang="en-US" sz="1800" dirty="0"/>
              <a:t>What we will do differently now </a:t>
            </a:r>
            <a:r>
              <a:rPr lang="en-US" sz="1600" dirty="0"/>
              <a:t>(UKISCRS/RCOphth 07/05/20)</a:t>
            </a:r>
          </a:p>
          <a:p>
            <a:pPr lvl="1"/>
            <a:r>
              <a:rPr lang="en-US" sz="1800" dirty="0"/>
              <a:t>What we may do differently in the future </a:t>
            </a:r>
            <a:r>
              <a:rPr lang="en-US" sz="1600" dirty="0"/>
              <a:t>(watch this space)</a:t>
            </a:r>
          </a:p>
          <a:p>
            <a:r>
              <a:rPr lang="en-US" sz="2000" dirty="0"/>
              <a:t>Things may (will) never be quite the same again</a:t>
            </a:r>
          </a:p>
          <a:p>
            <a:pPr lvl="1"/>
            <a:r>
              <a:rPr lang="en-US" sz="1800" dirty="0"/>
              <a:t>The new normal …</a:t>
            </a:r>
          </a:p>
        </p:txBody>
      </p:sp>
      <p:pic>
        <p:nvPicPr>
          <p:cNvPr id="4" name="Content Placeholder 8" descr="A screenshot of a social media post&#10;&#10;Description automatically generated">
            <a:extLst>
              <a:ext uri="{FF2B5EF4-FFF2-40B4-BE49-F238E27FC236}">
                <a16:creationId xmlns:a16="http://schemas.microsoft.com/office/drawing/2014/main" id="{00A4B64D-8475-0D47-BB2D-677AF2C31C4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536161" y="1553336"/>
            <a:ext cx="2834703" cy="27397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a:extLst>
              <a:ext uri="{FF2B5EF4-FFF2-40B4-BE49-F238E27FC236}">
                <a16:creationId xmlns:a16="http://schemas.microsoft.com/office/drawing/2014/main" id="{2D051894-0B85-7E46-8290-462530C8145B}"/>
              </a:ext>
            </a:extLst>
          </p:cNvPr>
          <p:cNvSpPr txBox="1">
            <a:spLocks/>
          </p:cNvSpPr>
          <p:nvPr/>
        </p:nvSpPr>
        <p:spPr bwMode="auto">
          <a:xfrm>
            <a:off x="4223792" y="6429344"/>
            <a:ext cx="6696744" cy="3771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6666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600">
                <a:solidFill>
                  <a:srgbClr val="666699"/>
                </a:solidFill>
                <a:latin typeface="Comic Sans MS"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a:solidFill>
                  <a:srgbClr val="666699"/>
                </a:solidFill>
                <a:latin typeface="Comic Sans MS" pitchFamily="-65" charset="0"/>
              </a:defRPr>
            </a:lvl6pPr>
            <a:lvl7pPr marL="914400" algn="ctr" rtl="0" fontAlgn="base">
              <a:spcBef>
                <a:spcPct val="0"/>
              </a:spcBef>
              <a:spcAft>
                <a:spcPct val="0"/>
              </a:spcAft>
              <a:defRPr sz="3600">
                <a:solidFill>
                  <a:srgbClr val="666699"/>
                </a:solidFill>
                <a:latin typeface="Comic Sans MS" pitchFamily="-65" charset="0"/>
              </a:defRPr>
            </a:lvl7pPr>
            <a:lvl8pPr marL="1371600" algn="ctr" rtl="0" fontAlgn="base">
              <a:spcBef>
                <a:spcPct val="0"/>
              </a:spcBef>
              <a:spcAft>
                <a:spcPct val="0"/>
              </a:spcAft>
              <a:defRPr sz="3600">
                <a:solidFill>
                  <a:srgbClr val="666699"/>
                </a:solidFill>
                <a:latin typeface="Comic Sans MS" pitchFamily="-65" charset="0"/>
              </a:defRPr>
            </a:lvl8pPr>
            <a:lvl9pPr marL="1828800" algn="ctr" rtl="0" fontAlgn="base">
              <a:spcBef>
                <a:spcPct val="0"/>
              </a:spcBef>
              <a:spcAft>
                <a:spcPct val="0"/>
              </a:spcAft>
              <a:defRPr sz="3600">
                <a:solidFill>
                  <a:srgbClr val="666699"/>
                </a:solidFill>
                <a:latin typeface="Comic Sans MS" pitchFamily="-65" charset="0"/>
              </a:defRPr>
            </a:lvl9pPr>
          </a:lstStyle>
          <a:p>
            <a:r>
              <a:rPr lang="en-US" sz="800" kern="0" dirty="0">
                <a:latin typeface="Comic Sans MS"/>
              </a:rPr>
              <a:t>https://www.rcophth.ac.uk/about/rcophth-covid-19-response/rcophth-guidance-on-restoring-ophthalmology-services/</a:t>
            </a:r>
          </a:p>
        </p:txBody>
      </p:sp>
    </p:spTree>
    <p:extLst>
      <p:ext uri="{BB962C8B-B14F-4D97-AF65-F5344CB8AC3E}">
        <p14:creationId xmlns:p14="http://schemas.microsoft.com/office/powerpoint/2010/main" val="370807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BEB5B-162C-924F-9910-47213D126C1B}"/>
              </a:ext>
            </a:extLst>
          </p:cNvPr>
          <p:cNvSpPr>
            <a:spLocks noGrp="1"/>
          </p:cNvSpPr>
          <p:nvPr>
            <p:ph type="title"/>
          </p:nvPr>
        </p:nvSpPr>
        <p:spPr/>
        <p:txBody>
          <a:bodyPr/>
          <a:lstStyle/>
          <a:p>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7A50706A-5276-104A-AE62-F8206D59419F}"/>
              </a:ext>
            </a:extLst>
          </p:cNvPr>
          <p:cNvPicPr>
            <a:picLocks noChangeAspect="1"/>
          </p:cNvPicPr>
          <p:nvPr/>
        </p:nvPicPr>
        <p:blipFill>
          <a:blip r:embed="rId2"/>
          <a:stretch>
            <a:fillRect/>
          </a:stretch>
        </p:blipFill>
        <p:spPr>
          <a:xfrm>
            <a:off x="1487488" y="0"/>
            <a:ext cx="4844642" cy="685800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9BCB4BD6-EB48-7D40-B0E7-E6DE676F9082}"/>
              </a:ext>
            </a:extLst>
          </p:cNvPr>
          <p:cNvPicPr>
            <a:picLocks noChangeAspect="1"/>
          </p:cNvPicPr>
          <p:nvPr/>
        </p:nvPicPr>
        <p:blipFill>
          <a:blip r:embed="rId3"/>
          <a:stretch>
            <a:fillRect/>
          </a:stretch>
        </p:blipFill>
        <p:spPr>
          <a:xfrm>
            <a:off x="5875024" y="0"/>
            <a:ext cx="4829489" cy="6858000"/>
          </a:xfrm>
          <a:prstGeom prst="rect">
            <a:avLst/>
          </a:prstGeom>
        </p:spPr>
      </p:pic>
    </p:spTree>
    <p:extLst>
      <p:ext uri="{BB962C8B-B14F-4D97-AF65-F5344CB8AC3E}">
        <p14:creationId xmlns:p14="http://schemas.microsoft.com/office/powerpoint/2010/main" val="325835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40EA7F4-EF1F-2D43-9EC5-934B07DD4F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 name="Title 1">
            <a:extLst>
              <a:ext uri="{FF2B5EF4-FFF2-40B4-BE49-F238E27FC236}">
                <a16:creationId xmlns:a16="http://schemas.microsoft.com/office/drawing/2014/main" id="{65D0E378-72BC-C943-8F32-6904907B9021}"/>
              </a:ext>
            </a:extLst>
          </p:cNvPr>
          <p:cNvSpPr>
            <a:spLocks noGrp="1"/>
          </p:cNvSpPr>
          <p:nvPr>
            <p:ph type="title"/>
          </p:nvPr>
        </p:nvSpPr>
        <p:spPr>
          <a:xfrm>
            <a:off x="838200" y="227561"/>
            <a:ext cx="10515600" cy="779463"/>
          </a:xfrm>
        </p:spPr>
        <p:txBody>
          <a:bodyPr/>
          <a:lstStyle/>
          <a:p>
            <a:r>
              <a:rPr lang="en-GB" dirty="0">
                <a:solidFill>
                  <a:schemeClr val="bg1"/>
                </a:solidFill>
              </a:rPr>
              <a:t>Principles</a:t>
            </a:r>
          </a:p>
        </p:txBody>
      </p:sp>
      <p:sp>
        <p:nvSpPr>
          <p:cNvPr id="3" name="Content Placeholder 2">
            <a:extLst>
              <a:ext uri="{FF2B5EF4-FFF2-40B4-BE49-F238E27FC236}">
                <a16:creationId xmlns:a16="http://schemas.microsoft.com/office/drawing/2014/main" id="{13E63B1F-EAEA-D445-8145-87FC6DF2DB98}"/>
              </a:ext>
            </a:extLst>
          </p:cNvPr>
          <p:cNvSpPr>
            <a:spLocks noGrp="1"/>
          </p:cNvSpPr>
          <p:nvPr>
            <p:ph idx="1"/>
          </p:nvPr>
        </p:nvSpPr>
        <p:spPr/>
        <p:txBody>
          <a:bodyPr/>
          <a:lstStyle/>
          <a:p>
            <a:pPr>
              <a:lnSpc>
                <a:spcPct val="110000"/>
              </a:lnSpc>
            </a:pPr>
            <a:r>
              <a:rPr lang="en-GB" dirty="0">
                <a:solidFill>
                  <a:schemeClr val="tx1">
                    <a:lumMod val="50000"/>
                    <a:lumOff val="50000"/>
                  </a:schemeClr>
                </a:solidFill>
                <a:latin typeface="+mj-lt"/>
              </a:rPr>
              <a:t>The criteria for cataract surgery are unchanged</a:t>
            </a:r>
          </a:p>
          <a:p>
            <a:pPr lvl="1">
              <a:lnSpc>
                <a:spcPct val="110000"/>
              </a:lnSpc>
            </a:pPr>
            <a:r>
              <a:rPr lang="en-GB" dirty="0">
                <a:solidFill>
                  <a:schemeClr val="tx1">
                    <a:lumMod val="50000"/>
                    <a:lumOff val="50000"/>
                  </a:schemeClr>
                </a:solidFill>
                <a:latin typeface="+mj-lt"/>
              </a:rPr>
              <a:t>When patients are aware that their quality of life is being limited by their vision</a:t>
            </a:r>
          </a:p>
          <a:p>
            <a:pPr lvl="1">
              <a:lnSpc>
                <a:spcPct val="110000"/>
              </a:lnSpc>
            </a:pPr>
            <a:r>
              <a:rPr lang="en-GB" dirty="0">
                <a:solidFill>
                  <a:schemeClr val="tx1">
                    <a:lumMod val="50000"/>
                    <a:lumOff val="50000"/>
                  </a:schemeClr>
                </a:solidFill>
                <a:latin typeface="+mj-lt"/>
              </a:rPr>
              <a:t>When the surgeon believes that cataract surgery will improve their eyesight</a:t>
            </a:r>
          </a:p>
          <a:p>
            <a:pPr>
              <a:lnSpc>
                <a:spcPct val="110000"/>
              </a:lnSpc>
              <a:spcBef>
                <a:spcPts val="2400"/>
              </a:spcBef>
            </a:pPr>
            <a:r>
              <a:rPr lang="en-GB" dirty="0">
                <a:solidFill>
                  <a:schemeClr val="tx1">
                    <a:lumMod val="50000"/>
                    <a:lumOff val="50000"/>
                  </a:schemeClr>
                </a:solidFill>
                <a:latin typeface="+mj-lt"/>
              </a:rPr>
              <a:t>The consenting process must include a discussion of:</a:t>
            </a:r>
          </a:p>
          <a:p>
            <a:pPr lvl="1">
              <a:lnSpc>
                <a:spcPct val="110000"/>
              </a:lnSpc>
            </a:pPr>
            <a:r>
              <a:rPr lang="en-GB" dirty="0">
                <a:solidFill>
                  <a:schemeClr val="tx1">
                    <a:lumMod val="50000"/>
                    <a:lumOff val="50000"/>
                  </a:schemeClr>
                </a:solidFill>
                <a:latin typeface="+mj-lt"/>
              </a:rPr>
              <a:t>The risk of COVID infection to patients and their families</a:t>
            </a:r>
          </a:p>
          <a:p>
            <a:pPr lvl="1">
              <a:lnSpc>
                <a:spcPct val="110000"/>
              </a:lnSpc>
            </a:pPr>
            <a:r>
              <a:rPr lang="en-GB" dirty="0">
                <a:solidFill>
                  <a:schemeClr val="tx1">
                    <a:lumMod val="50000"/>
                    <a:lumOff val="50000"/>
                  </a:schemeClr>
                </a:solidFill>
                <a:latin typeface="+mj-lt"/>
              </a:rPr>
              <a:t>Measure put in place to minimise this risk</a:t>
            </a:r>
          </a:p>
        </p:txBody>
      </p:sp>
    </p:spTree>
    <p:extLst>
      <p:ext uri="{BB962C8B-B14F-4D97-AF65-F5344CB8AC3E}">
        <p14:creationId xmlns:p14="http://schemas.microsoft.com/office/powerpoint/2010/main" val="372867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a:xfrm>
            <a:off x="1981200" y="116632"/>
            <a:ext cx="8229600" cy="1143000"/>
          </a:xfrm>
        </p:spPr>
        <p:txBody>
          <a:bodyPr/>
          <a:lstStyle/>
          <a:p>
            <a:r>
              <a:rPr lang="en-US" dirty="0"/>
              <a:t>Listing for cataract surgery</a:t>
            </a:r>
          </a:p>
        </p:txBody>
      </p:sp>
      <p:sp>
        <p:nvSpPr>
          <p:cNvPr id="5" name="Content Placeholder 4">
            <a:extLst>
              <a:ext uri="{FF2B5EF4-FFF2-40B4-BE49-F238E27FC236}">
                <a16:creationId xmlns:a16="http://schemas.microsoft.com/office/drawing/2014/main" id="{A7400AFF-B8C7-D348-BEA4-14DDBCC21461}"/>
              </a:ext>
            </a:extLst>
          </p:cNvPr>
          <p:cNvSpPr>
            <a:spLocks noGrp="1"/>
          </p:cNvSpPr>
          <p:nvPr>
            <p:ph idx="1"/>
          </p:nvPr>
        </p:nvSpPr>
        <p:spPr>
          <a:xfrm>
            <a:off x="1847528" y="1268760"/>
            <a:ext cx="8229600" cy="4983162"/>
          </a:xfrm>
        </p:spPr>
        <p:txBody>
          <a:bodyPr/>
          <a:lstStyle/>
          <a:p>
            <a:r>
              <a:rPr lang="en-US" sz="2400" dirty="0"/>
              <a:t>Cataract BODMAS</a:t>
            </a:r>
          </a:p>
          <a:p>
            <a:pPr lvl="1"/>
            <a:r>
              <a:rPr lang="en-US" sz="2000" dirty="0"/>
              <a:t>(A/B)+C</a:t>
            </a:r>
          </a:p>
          <a:p>
            <a:pPr lvl="1"/>
            <a:r>
              <a:rPr lang="en-US" sz="2000" dirty="0"/>
              <a:t>Visually significant OR</a:t>
            </a:r>
          </a:p>
          <a:p>
            <a:pPr lvl="1"/>
            <a:r>
              <a:rPr lang="en-US" sz="2000" dirty="0"/>
              <a:t>Therapeutic PLUS</a:t>
            </a:r>
          </a:p>
          <a:p>
            <a:pPr lvl="1"/>
            <a:r>
              <a:rPr lang="en-US" sz="2000" dirty="0"/>
              <a:t>Consents to surgery</a:t>
            </a:r>
            <a:endParaRPr lang="en-US" sz="2400" dirty="0"/>
          </a:p>
          <a:p>
            <a:r>
              <a:rPr lang="en-US" sz="2400" dirty="0"/>
              <a:t>NICE guidance</a:t>
            </a:r>
          </a:p>
          <a:p>
            <a:r>
              <a:rPr lang="en-US" sz="2400" dirty="0"/>
              <a:t>New (old) ways of working</a:t>
            </a:r>
          </a:p>
          <a:p>
            <a:pPr lvl="1"/>
            <a:r>
              <a:rPr lang="en-US" sz="2000" dirty="0"/>
              <a:t>Remote consultations</a:t>
            </a:r>
          </a:p>
          <a:p>
            <a:pPr lvl="1"/>
            <a:r>
              <a:rPr lang="en-US" sz="2000" dirty="0"/>
              <a:t>Redesigned pathways</a:t>
            </a:r>
          </a:p>
          <a:p>
            <a:pPr lvl="2"/>
            <a:r>
              <a:rPr lang="en-US" sz="1600" dirty="0"/>
              <a:t>One-stop services</a:t>
            </a:r>
          </a:p>
          <a:p>
            <a:pPr lvl="2"/>
            <a:r>
              <a:rPr lang="en-US" sz="1600" dirty="0"/>
              <a:t>Bilateral cataract surgery</a:t>
            </a:r>
          </a:p>
          <a:p>
            <a:pPr lvl="2"/>
            <a:r>
              <a:rPr lang="en-US" sz="1600" dirty="0"/>
              <a:t>Rapid individual throughput (topical, on-table mydriasis etc.)</a:t>
            </a:r>
          </a:p>
          <a:p>
            <a:pPr lvl="2"/>
            <a:r>
              <a:rPr lang="en-US" sz="1600" dirty="0"/>
              <a:t>Reduced (community) follow-up</a:t>
            </a:r>
            <a:endParaRPr lang="en-US" sz="2000" dirty="0"/>
          </a:p>
          <a:p>
            <a:pPr lvl="2"/>
            <a:endParaRPr lang="en-US" sz="1600" dirty="0"/>
          </a:p>
        </p:txBody>
      </p:sp>
      <p:pic>
        <p:nvPicPr>
          <p:cNvPr id="7" name="Picture 6" descr="A screenshot of a cell phone&#10;&#10;Description automatically generated">
            <a:extLst>
              <a:ext uri="{FF2B5EF4-FFF2-40B4-BE49-F238E27FC236}">
                <a16:creationId xmlns:a16="http://schemas.microsoft.com/office/drawing/2014/main" id="{DB985380-B9A7-F64D-AC37-241A04C90C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20136" y="3933056"/>
            <a:ext cx="2352800" cy="1152128"/>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A7E2F3FC-627D-2E42-93CB-868D39B52E5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1268760"/>
            <a:ext cx="4303812" cy="2311138"/>
          </a:xfrm>
          <a:prstGeom prst="rect">
            <a:avLst/>
          </a:prstGeom>
        </p:spPr>
      </p:pic>
    </p:spTree>
    <p:extLst>
      <p:ext uri="{BB962C8B-B14F-4D97-AF65-F5344CB8AC3E}">
        <p14:creationId xmlns:p14="http://schemas.microsoft.com/office/powerpoint/2010/main" val="324191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p:txBody>
          <a:bodyPr/>
          <a:lstStyle/>
          <a:p>
            <a:r>
              <a:rPr lang="en-US" dirty="0"/>
              <a:t>Benefit &amp; risk</a:t>
            </a:r>
          </a:p>
        </p:txBody>
      </p:sp>
      <p:sp>
        <p:nvSpPr>
          <p:cNvPr id="3" name="Content Placeholder 2">
            <a:extLst>
              <a:ext uri="{FF2B5EF4-FFF2-40B4-BE49-F238E27FC236}">
                <a16:creationId xmlns:a16="http://schemas.microsoft.com/office/drawing/2014/main" id="{58CA1D61-44EB-7B4F-A96C-89FE78342CC0}"/>
              </a:ext>
            </a:extLst>
          </p:cNvPr>
          <p:cNvSpPr>
            <a:spLocks noGrp="1"/>
          </p:cNvSpPr>
          <p:nvPr>
            <p:ph idx="1"/>
          </p:nvPr>
        </p:nvSpPr>
        <p:spPr/>
        <p:txBody>
          <a:bodyPr/>
          <a:lstStyle/>
          <a:p>
            <a:r>
              <a:rPr lang="en-US" sz="2000" dirty="0"/>
              <a:t>Risk &amp; benefit (now)</a:t>
            </a:r>
          </a:p>
          <a:p>
            <a:pPr lvl="1"/>
            <a:r>
              <a:rPr lang="en-US" sz="1800" dirty="0"/>
              <a:t>Previously doctors have struggled to explain risk-benefit ratio</a:t>
            </a:r>
          </a:p>
          <a:p>
            <a:pPr lvl="1"/>
            <a:r>
              <a:rPr lang="en-US" sz="1800" dirty="0"/>
              <a:t>Now patients are explaining it to us …</a:t>
            </a:r>
          </a:p>
          <a:p>
            <a:pPr lvl="1"/>
            <a:r>
              <a:rPr lang="en-US" sz="1800" dirty="0"/>
              <a:t>Effect on service utilization (DNAs)</a:t>
            </a:r>
          </a:p>
          <a:p>
            <a:r>
              <a:rPr lang="en-US" sz="2000" dirty="0"/>
              <a:t>Risk &amp; benefit (in the future)</a:t>
            </a:r>
          </a:p>
          <a:p>
            <a:pPr lvl="1"/>
            <a:r>
              <a:rPr lang="en-US" sz="1800" dirty="0"/>
              <a:t>Largely unknown variables</a:t>
            </a:r>
          </a:p>
          <a:p>
            <a:pPr lvl="2"/>
            <a:r>
              <a:rPr lang="en-US" sz="1400" dirty="0"/>
              <a:t>Testing</a:t>
            </a:r>
          </a:p>
          <a:p>
            <a:pPr lvl="2"/>
            <a:r>
              <a:rPr lang="en-US" sz="1400" dirty="0"/>
              <a:t>Contact tracing</a:t>
            </a:r>
          </a:p>
          <a:p>
            <a:pPr lvl="2"/>
            <a:r>
              <a:rPr lang="en-US" sz="1400" dirty="0"/>
              <a:t>Previous infection</a:t>
            </a:r>
          </a:p>
          <a:p>
            <a:pPr lvl="2"/>
            <a:r>
              <a:rPr lang="en-US" sz="1400" dirty="0"/>
              <a:t>Immunity</a:t>
            </a:r>
          </a:p>
          <a:p>
            <a:pPr lvl="2"/>
            <a:r>
              <a:rPr lang="en-US" sz="1400" dirty="0"/>
              <a:t>Vaccine</a:t>
            </a:r>
          </a:p>
          <a:p>
            <a:pPr lvl="2"/>
            <a:r>
              <a:rPr lang="en-US" sz="1400" dirty="0"/>
              <a:t>Medical treatments</a:t>
            </a:r>
            <a:endParaRPr lang="en-US" sz="1800" dirty="0"/>
          </a:p>
          <a:p>
            <a:r>
              <a:rPr lang="en-US" sz="2200" dirty="0"/>
              <a:t>Consent</a:t>
            </a:r>
          </a:p>
          <a:p>
            <a:pPr lvl="1"/>
            <a:r>
              <a:rPr lang="en-US" sz="1800" dirty="0"/>
              <a:t>Informed (is there any other kind?)</a:t>
            </a:r>
          </a:p>
          <a:p>
            <a:pPr lvl="1"/>
            <a:r>
              <a:rPr lang="en-US" sz="1800" dirty="0"/>
              <a:t>New discussions to be had</a:t>
            </a:r>
          </a:p>
        </p:txBody>
      </p:sp>
      <p:pic>
        <p:nvPicPr>
          <p:cNvPr id="4" name="Picture 3">
            <a:extLst>
              <a:ext uri="{FF2B5EF4-FFF2-40B4-BE49-F238E27FC236}">
                <a16:creationId xmlns:a16="http://schemas.microsoft.com/office/drawing/2014/main" id="{399F4E83-9286-F647-999A-A525D5A6EA4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392144" y="2780929"/>
            <a:ext cx="2997508" cy="3683729"/>
          </a:xfrm>
          <a:prstGeom prst="rect">
            <a:avLst/>
          </a:prstGeom>
        </p:spPr>
      </p:pic>
    </p:spTree>
    <p:extLst>
      <p:ext uri="{BB962C8B-B14F-4D97-AF65-F5344CB8AC3E}">
        <p14:creationId xmlns:p14="http://schemas.microsoft.com/office/powerpoint/2010/main" val="31565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p:txBody>
          <a:bodyPr/>
          <a:lstStyle/>
          <a:p>
            <a:r>
              <a:rPr lang="en-US" dirty="0"/>
              <a:t>Priority vs rationing</a:t>
            </a:r>
          </a:p>
        </p:txBody>
      </p:sp>
      <p:sp>
        <p:nvSpPr>
          <p:cNvPr id="3" name="Content Placeholder 2">
            <a:extLst>
              <a:ext uri="{FF2B5EF4-FFF2-40B4-BE49-F238E27FC236}">
                <a16:creationId xmlns:a16="http://schemas.microsoft.com/office/drawing/2014/main" id="{58CA1D61-44EB-7B4F-A96C-89FE78342CC0}"/>
              </a:ext>
            </a:extLst>
          </p:cNvPr>
          <p:cNvSpPr>
            <a:spLocks noGrp="1"/>
          </p:cNvSpPr>
          <p:nvPr>
            <p:ph idx="1"/>
          </p:nvPr>
        </p:nvSpPr>
        <p:spPr>
          <a:xfrm>
            <a:off x="1981200" y="1600200"/>
            <a:ext cx="8229600" cy="4925144"/>
          </a:xfrm>
        </p:spPr>
        <p:txBody>
          <a:bodyPr/>
          <a:lstStyle/>
          <a:p>
            <a:r>
              <a:rPr lang="en-US" sz="2000" dirty="0"/>
              <a:t>Large numbers of patients on existing lists</a:t>
            </a:r>
          </a:p>
          <a:p>
            <a:r>
              <a:rPr lang="en-US" sz="2000" dirty="0"/>
              <a:t>Listed when the world was a different place (RTT was King)</a:t>
            </a:r>
          </a:p>
          <a:p>
            <a:r>
              <a:rPr lang="en-US" sz="2000" dirty="0"/>
              <a:t>Still appropriate to use our (precious) resources the same way?</a:t>
            </a:r>
          </a:p>
          <a:p>
            <a:r>
              <a:rPr lang="en-US" sz="2000" dirty="0"/>
              <a:t>Appropriate to consider effect on</a:t>
            </a:r>
          </a:p>
          <a:p>
            <a:pPr lvl="1"/>
            <a:r>
              <a:rPr lang="en-US" sz="1600" dirty="0"/>
              <a:t>Vision (objectively measured; VA and other measures of visual function)</a:t>
            </a:r>
          </a:p>
          <a:p>
            <a:pPr lvl="1"/>
            <a:r>
              <a:rPr lang="en-US" sz="1600" dirty="0"/>
              <a:t>Quality of Life (subjective, but attempt to make objective)</a:t>
            </a:r>
          </a:p>
          <a:p>
            <a:pPr lvl="1"/>
            <a:r>
              <a:rPr lang="en-US" sz="1600" dirty="0"/>
              <a:t>Greater priority for greater need?</a:t>
            </a:r>
          </a:p>
          <a:p>
            <a:r>
              <a:rPr lang="en-US" sz="2000" dirty="0"/>
              <a:t>Easy to confuse with rationing</a:t>
            </a:r>
          </a:p>
          <a:p>
            <a:pPr lvl="1"/>
            <a:r>
              <a:rPr lang="en-US" sz="1600" dirty="0"/>
              <a:t>Must not limit access to care</a:t>
            </a:r>
          </a:p>
          <a:p>
            <a:r>
              <a:rPr lang="en-US" sz="2000" dirty="0"/>
              <a:t>Should we be prioritise patients already under our care?</a:t>
            </a:r>
          </a:p>
          <a:p>
            <a:pPr lvl="1"/>
            <a:r>
              <a:rPr lang="en-US" sz="1600" dirty="0"/>
              <a:t>Variation in waiting times</a:t>
            </a:r>
          </a:p>
          <a:p>
            <a:pPr lvl="1"/>
            <a:r>
              <a:rPr lang="en-US" sz="1600" dirty="0"/>
              <a:t>Post-code lottery</a:t>
            </a:r>
          </a:p>
          <a:p>
            <a:pPr lvl="1"/>
            <a:r>
              <a:rPr lang="en-US" sz="1600" dirty="0"/>
              <a:t>Cherry-picking</a:t>
            </a:r>
          </a:p>
          <a:p>
            <a:pPr lvl="1"/>
            <a:r>
              <a:rPr lang="en-US" sz="1600" dirty="0"/>
              <a:t>Training vs service issues</a:t>
            </a:r>
          </a:p>
        </p:txBody>
      </p:sp>
    </p:spTree>
    <p:extLst>
      <p:ext uri="{BB962C8B-B14F-4D97-AF65-F5344CB8AC3E}">
        <p14:creationId xmlns:p14="http://schemas.microsoft.com/office/powerpoint/2010/main" val="42448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53A4-8D55-C14E-8BCE-1765ACADD46A}"/>
              </a:ext>
            </a:extLst>
          </p:cNvPr>
          <p:cNvSpPr>
            <a:spLocks noGrp="1"/>
          </p:cNvSpPr>
          <p:nvPr>
            <p:ph type="title"/>
          </p:nvPr>
        </p:nvSpPr>
        <p:spPr>
          <a:xfrm>
            <a:off x="1981200" y="44624"/>
            <a:ext cx="8229600" cy="1143000"/>
          </a:xfrm>
        </p:spPr>
        <p:txBody>
          <a:bodyPr/>
          <a:lstStyle/>
          <a:p>
            <a:r>
              <a:rPr lang="en-US" dirty="0"/>
              <a:t>Final comments / summary</a:t>
            </a:r>
          </a:p>
        </p:txBody>
      </p:sp>
      <p:sp>
        <p:nvSpPr>
          <p:cNvPr id="3" name="Content Placeholder 2">
            <a:extLst>
              <a:ext uri="{FF2B5EF4-FFF2-40B4-BE49-F238E27FC236}">
                <a16:creationId xmlns:a16="http://schemas.microsoft.com/office/drawing/2014/main" id="{58CA1D61-44EB-7B4F-A96C-89FE78342CC0}"/>
              </a:ext>
            </a:extLst>
          </p:cNvPr>
          <p:cNvSpPr>
            <a:spLocks noGrp="1"/>
          </p:cNvSpPr>
          <p:nvPr>
            <p:ph idx="1"/>
          </p:nvPr>
        </p:nvSpPr>
        <p:spPr>
          <a:xfrm>
            <a:off x="1847528" y="1711350"/>
            <a:ext cx="8686800" cy="4525963"/>
          </a:xfrm>
        </p:spPr>
        <p:txBody>
          <a:bodyPr/>
          <a:lstStyle/>
          <a:p>
            <a:r>
              <a:rPr lang="en-US" sz="2400" dirty="0"/>
              <a:t>We have never faced such a challenge</a:t>
            </a:r>
          </a:p>
          <a:p>
            <a:pPr lvl="1"/>
            <a:r>
              <a:rPr lang="en-US" sz="2000" dirty="0"/>
              <a:t>Enormous (but quantifiable) financial cost</a:t>
            </a:r>
          </a:p>
          <a:p>
            <a:pPr lvl="1"/>
            <a:r>
              <a:rPr lang="en-US" sz="2000" dirty="0"/>
              <a:t>Incalculable human cost – life, limb, senses</a:t>
            </a:r>
          </a:p>
          <a:p>
            <a:r>
              <a:rPr lang="en-US" sz="2400" dirty="0"/>
              <a:t>Change has ensued</a:t>
            </a:r>
          </a:p>
          <a:p>
            <a:pPr lvl="1"/>
            <a:r>
              <a:rPr lang="en-US" sz="2000" dirty="0"/>
              <a:t>Unfeasibly swift</a:t>
            </a:r>
          </a:p>
          <a:p>
            <a:pPr lvl="1"/>
            <a:r>
              <a:rPr lang="en-US" sz="2000" dirty="0"/>
              <a:t>(Broadly) effective</a:t>
            </a:r>
            <a:endParaRPr lang="en-US" sz="2400" dirty="0"/>
          </a:p>
          <a:p>
            <a:pPr lvl="1"/>
            <a:r>
              <a:rPr lang="en-US" sz="2000" dirty="0"/>
              <a:t>Change may (ultimately) be for the better</a:t>
            </a:r>
          </a:p>
          <a:p>
            <a:r>
              <a:rPr lang="en-US" sz="2400" dirty="0"/>
              <a:t>Change can be embraced as an opportunity</a:t>
            </a:r>
          </a:p>
          <a:p>
            <a:r>
              <a:rPr lang="en-US" sz="2400" dirty="0"/>
              <a:t>Ultimately this may be good for patient care</a:t>
            </a:r>
          </a:p>
          <a:p>
            <a:endParaRPr lang="en-US" sz="2400" dirty="0"/>
          </a:p>
        </p:txBody>
      </p:sp>
      <p:pic>
        <p:nvPicPr>
          <p:cNvPr id="4" name="Content Placeholder 3" descr="image.png">
            <a:extLst>
              <a:ext uri="{FF2B5EF4-FFF2-40B4-BE49-F238E27FC236}">
                <a16:creationId xmlns:a16="http://schemas.microsoft.com/office/drawing/2014/main" id="{41277948-D251-AE49-883A-D9E0749789B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946204" y="1098416"/>
            <a:ext cx="1598357" cy="230425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5E47BF51-6A93-CF44-8196-5117C67283B5}"/>
              </a:ext>
            </a:extLst>
          </p:cNvPr>
          <p:cNvPicPr>
            <a:picLocks noChangeAspect="1"/>
          </p:cNvPicPr>
          <p:nvPr/>
        </p:nvPicPr>
        <p:blipFill>
          <a:blip r:embed="rId3"/>
          <a:stretch>
            <a:fillRect/>
          </a:stretch>
        </p:blipFill>
        <p:spPr>
          <a:xfrm>
            <a:off x="8718228" y="5445224"/>
            <a:ext cx="1816100" cy="1117600"/>
          </a:xfrm>
          <a:prstGeom prst="rect">
            <a:avLst/>
          </a:prstGeom>
        </p:spPr>
      </p:pic>
    </p:spTree>
    <p:extLst>
      <p:ext uri="{BB962C8B-B14F-4D97-AF65-F5344CB8AC3E}">
        <p14:creationId xmlns:p14="http://schemas.microsoft.com/office/powerpoint/2010/main" val="140161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8738" name="Rectangle 2"/>
          <p:cNvSpPr>
            <a:spLocks noGrp="1" noChangeArrowheads="1"/>
          </p:cNvSpPr>
          <p:nvPr>
            <p:ph type="title"/>
          </p:nvPr>
        </p:nvSpPr>
        <p:spPr>
          <a:xfrm>
            <a:off x="1524000" y="-27384"/>
            <a:ext cx="9144000" cy="908050"/>
          </a:xfrm>
        </p:spPr>
        <p:txBody>
          <a:bodyPr/>
          <a:lstStyle/>
          <a:p>
            <a:pPr>
              <a:defRPr/>
            </a:pPr>
            <a:r>
              <a:rPr lang="en-GB" sz="3200" dirty="0">
                <a:ea typeface="+mj-ea"/>
              </a:rPr>
              <a:t>Thanks for watching …</a:t>
            </a:r>
            <a:endParaRPr lang="en-US" sz="3200" dirty="0">
              <a:ea typeface="+mj-ea"/>
            </a:endParaRPr>
          </a:p>
        </p:txBody>
      </p:sp>
      <p:pic>
        <p:nvPicPr>
          <p:cNvPr id="70658" name="Picture 4" descr="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1900" y="4884739"/>
            <a:ext cx="2808288"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59" name="Picture 5" descr="00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28025" y="359942"/>
            <a:ext cx="208915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0" name="Picture 6" descr="0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389" y="1651000"/>
            <a:ext cx="2016125"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7" descr="0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28025" y="3356992"/>
            <a:ext cx="2103438" cy="143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2" name="Picture 9" descr="0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28025" y="1811784"/>
            <a:ext cx="2103438"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3" name="Picture 10" descr="07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703389" y="188914"/>
            <a:ext cx="2016125" cy="134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4" name="Picture 11" descr="10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35414" y="836613"/>
            <a:ext cx="1944687"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5" name="Picture 12" descr="01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311900" y="2492375"/>
            <a:ext cx="1728788"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6" name="Picture 13" descr="0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935414" y="2420938"/>
            <a:ext cx="1944687"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7" name="Picture 14" descr="026"/>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921126" y="3933825"/>
            <a:ext cx="19589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8" name="Picture 15" descr="01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311900" y="981076"/>
            <a:ext cx="1728788" cy="145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9" name="Picture 19" descr="0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935414" y="5300664"/>
            <a:ext cx="1944687" cy="138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70" name="Picture 21" descr="069"/>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703389" y="3140075"/>
            <a:ext cx="2016125"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71" name="Picture 22" descr="08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03388" y="4608514"/>
            <a:ext cx="2017712" cy="155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84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3315" name="Rectangle 3"/>
          <p:cNvSpPr>
            <a:spLocks noGrp="1" noChangeArrowheads="1"/>
          </p:cNvSpPr>
          <p:nvPr>
            <p:ph type="body" idx="1"/>
          </p:nvPr>
        </p:nvSpPr>
        <p:spPr>
          <a:xfrm>
            <a:off x="2311400" y="2413000"/>
            <a:ext cx="6985000" cy="2082800"/>
          </a:xfrm>
        </p:spPr>
        <p:txBody>
          <a:bodyPr>
            <a:normAutofit fontScale="92500" lnSpcReduction="20000"/>
          </a:bodyPr>
          <a:lstStyle/>
          <a:p>
            <a:pPr marL="0" indent="0">
              <a:buNone/>
            </a:pPr>
            <a:r>
              <a:rPr lang="en-GB" sz="6000" dirty="0">
                <a:solidFill>
                  <a:schemeClr val="bg1"/>
                </a:solidFill>
              </a:rPr>
              <a:t>Risk, Prioritisation and Grading</a:t>
            </a:r>
            <a:endParaRPr lang="en-US" altLang="en-US" sz="1600" dirty="0">
              <a:solidFill>
                <a:srgbClr val="FFFFFF"/>
              </a:solidFill>
              <a:latin typeface="Arial" panose="020B0604020202020204" pitchFamily="34" charset="0"/>
              <a:cs typeface="Arial" panose="020B0604020202020204" pitchFamily="34" charset="0"/>
              <a:sym typeface="Helvetica" charset="0"/>
            </a:endParaRPr>
          </a:p>
          <a:p>
            <a:pPr marL="0" indent="0">
              <a:buNone/>
            </a:pPr>
            <a:r>
              <a:rPr lang="en-US" altLang="en-US" sz="2600" dirty="0">
                <a:solidFill>
                  <a:srgbClr val="FFFFFF"/>
                </a:solidFill>
                <a:latin typeface="Arial" panose="020B0604020202020204" pitchFamily="34" charset="0"/>
                <a:cs typeface="Arial" panose="020B0604020202020204" pitchFamily="34" charset="0"/>
                <a:sym typeface="Helvetica" charset="0"/>
              </a:rPr>
              <a:t>Melanie Hingorani </a:t>
            </a:r>
            <a:r>
              <a:rPr lang="en-US" altLang="en-US" sz="2600" dirty="0" err="1">
                <a:solidFill>
                  <a:srgbClr val="FFFFFF"/>
                </a:solidFill>
                <a:latin typeface="Arial" panose="020B0604020202020204" pitchFamily="34" charset="0"/>
                <a:cs typeface="Arial" panose="020B0604020202020204" pitchFamily="34" charset="0"/>
                <a:sym typeface="Helvetica" charset="0"/>
              </a:rPr>
              <a:t>RCOphth</a:t>
            </a:r>
            <a:r>
              <a:rPr lang="en-US" altLang="en-US" sz="2600" dirty="0">
                <a:solidFill>
                  <a:srgbClr val="FFFFFF"/>
                </a:solidFill>
                <a:latin typeface="Arial" panose="020B0604020202020204" pitchFamily="34" charset="0"/>
                <a:cs typeface="Arial" panose="020B0604020202020204" pitchFamily="34" charset="0"/>
                <a:sym typeface="Helvetica" charset="0"/>
              </a:rPr>
              <a:t> Chair Professional Standards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0D4C9B-BDFE-4154-8CF9-7C28CD63BD75}"/>
              </a:ext>
            </a:extLst>
          </p:cNvPr>
          <p:cNvSpPr>
            <a:spLocks noGrp="1"/>
          </p:cNvSpPr>
          <p:nvPr>
            <p:ph idx="1"/>
          </p:nvPr>
        </p:nvSpPr>
        <p:spPr>
          <a:xfrm>
            <a:off x="838200" y="1552159"/>
            <a:ext cx="10515600" cy="4351338"/>
          </a:xfrm>
        </p:spPr>
        <p:txBody>
          <a:bodyPr>
            <a:normAutofit fontScale="92500" lnSpcReduction="10000"/>
          </a:bodyPr>
          <a:lstStyle/>
          <a:p>
            <a:pPr marL="0" indent="0">
              <a:buNone/>
            </a:pPr>
            <a:r>
              <a:rPr lang="en-GB" b="1" dirty="0">
                <a:solidFill>
                  <a:schemeClr val="accent5">
                    <a:lumMod val="75000"/>
                  </a:schemeClr>
                </a:solidFill>
                <a:latin typeface="Calibri" panose="020F0502020204030204" pitchFamily="34" charset="0"/>
              </a:rPr>
              <a:t>Clinical ophthalmic</a:t>
            </a:r>
          </a:p>
          <a:p>
            <a:r>
              <a:rPr lang="en-GB" sz="2000" dirty="0">
                <a:solidFill>
                  <a:srgbClr val="000000"/>
                </a:solidFill>
                <a:latin typeface="Calibri" panose="020F0502020204030204" pitchFamily="34" charset="0"/>
              </a:rPr>
              <a:t>Likelihood of irreversible harm and rapidity of that harm from the eye condition - record risk on PAS as low/medium/high </a:t>
            </a:r>
          </a:p>
          <a:p>
            <a:r>
              <a:rPr lang="en-GB" sz="2000" dirty="0">
                <a:solidFill>
                  <a:srgbClr val="000000"/>
                </a:solidFill>
                <a:latin typeface="Calibri" panose="020F0502020204030204" pitchFamily="34" charset="0"/>
              </a:rPr>
              <a:t>Patients with greatest need of improvement: acuity, ability to work, independence, quality of life </a:t>
            </a:r>
          </a:p>
          <a:p>
            <a:r>
              <a:rPr lang="en-GB" sz="2000" dirty="0">
                <a:solidFill>
                  <a:srgbClr val="000000"/>
                </a:solidFill>
                <a:latin typeface="Calibri" panose="020F0502020204030204" pitchFamily="34" charset="0"/>
              </a:rPr>
              <a:t>Likelihood of significant benefit of care – if benefit marginal, less likely to prioritise </a:t>
            </a:r>
          </a:p>
          <a:p>
            <a:r>
              <a:rPr lang="en-GB" sz="2000" dirty="0">
                <a:solidFill>
                  <a:srgbClr val="000000"/>
                </a:solidFill>
                <a:latin typeface="Calibri" panose="020F0502020204030204" pitchFamily="34" charset="0"/>
              </a:rPr>
              <a:t>Number of patients who could benefit </a:t>
            </a:r>
            <a:r>
              <a:rPr lang="en-GB" sz="2000" dirty="0" err="1">
                <a:solidFill>
                  <a:srgbClr val="000000"/>
                </a:solidFill>
                <a:latin typeface="Calibri" panose="020F0502020204030204" pitchFamily="34" charset="0"/>
              </a:rPr>
              <a:t>eg</a:t>
            </a:r>
            <a:r>
              <a:rPr lang="en-GB" sz="2000" dirty="0">
                <a:solidFill>
                  <a:srgbClr val="000000"/>
                </a:solidFill>
                <a:latin typeface="Calibri" panose="020F0502020204030204" pitchFamily="34" charset="0"/>
              </a:rPr>
              <a:t> cataract surgery not high risk but restarting would bring rapid and significant benefit to many patients </a:t>
            </a:r>
          </a:p>
          <a:p>
            <a:r>
              <a:rPr lang="en-GB" sz="2000" dirty="0">
                <a:solidFill>
                  <a:srgbClr val="000000"/>
                </a:solidFill>
                <a:latin typeface="Calibri" panose="020F0502020204030204" pitchFamily="34" charset="0"/>
              </a:rPr>
              <a:t>Do surgical patients actually want to proceed in the current situation?</a:t>
            </a:r>
          </a:p>
          <a:p>
            <a:pPr marL="0" indent="0">
              <a:buNone/>
            </a:pPr>
            <a:r>
              <a:rPr lang="en-GB" b="1" dirty="0">
                <a:solidFill>
                  <a:schemeClr val="accent5">
                    <a:lumMod val="75000"/>
                  </a:schemeClr>
                </a:solidFill>
                <a:latin typeface="Calibri" panose="020F0502020204030204" pitchFamily="34" charset="0"/>
              </a:rPr>
              <a:t>Risk of </a:t>
            </a:r>
            <a:r>
              <a:rPr lang="en-GB" b="1" dirty="0" err="1">
                <a:solidFill>
                  <a:schemeClr val="accent5">
                    <a:lumMod val="75000"/>
                  </a:schemeClr>
                </a:solidFill>
                <a:latin typeface="Calibri" panose="020F0502020204030204" pitchFamily="34" charset="0"/>
              </a:rPr>
              <a:t>Covid</a:t>
            </a:r>
            <a:r>
              <a:rPr lang="en-GB" b="1" dirty="0">
                <a:solidFill>
                  <a:schemeClr val="accent5">
                    <a:lumMod val="75000"/>
                  </a:schemeClr>
                </a:solidFill>
                <a:latin typeface="Calibri" panose="020F0502020204030204" pitchFamily="34" charset="0"/>
              </a:rPr>
              <a:t> spread </a:t>
            </a:r>
          </a:p>
          <a:p>
            <a:r>
              <a:rPr lang="en-GB" sz="2200" dirty="0">
                <a:solidFill>
                  <a:srgbClr val="000000"/>
                </a:solidFill>
                <a:latin typeface="Calibri" panose="020F0502020204030204" pitchFamily="34" charset="0"/>
              </a:rPr>
              <a:t>Risk to patients of </a:t>
            </a:r>
            <a:r>
              <a:rPr lang="en-GB" sz="2200" dirty="0" err="1">
                <a:solidFill>
                  <a:srgbClr val="000000"/>
                </a:solidFill>
                <a:latin typeface="Calibri" panose="020F0502020204030204" pitchFamily="34" charset="0"/>
              </a:rPr>
              <a:t>Covid</a:t>
            </a:r>
            <a:r>
              <a:rPr lang="en-GB" sz="2200" dirty="0">
                <a:solidFill>
                  <a:srgbClr val="000000"/>
                </a:solidFill>
                <a:latin typeface="Calibri" panose="020F0502020204030204" pitchFamily="34" charset="0"/>
              </a:rPr>
              <a:t> - minimise seeing patients more at risk of </a:t>
            </a:r>
            <a:r>
              <a:rPr lang="en-GB" sz="2200" dirty="0" err="1">
                <a:solidFill>
                  <a:srgbClr val="000000"/>
                </a:solidFill>
                <a:latin typeface="Calibri" panose="020F0502020204030204" pitchFamily="34" charset="0"/>
              </a:rPr>
              <a:t>Covid</a:t>
            </a:r>
            <a:r>
              <a:rPr lang="en-GB" sz="2200" dirty="0">
                <a:solidFill>
                  <a:srgbClr val="000000"/>
                </a:solidFill>
                <a:latin typeface="Calibri" panose="020F0502020204030204" pitchFamily="34" charset="0"/>
              </a:rPr>
              <a:t> and see less at-risk patients </a:t>
            </a:r>
            <a:r>
              <a:rPr lang="en-GB" sz="2200" dirty="0" err="1">
                <a:solidFill>
                  <a:srgbClr val="000000"/>
                </a:solidFill>
                <a:latin typeface="Calibri" panose="020F0502020204030204" pitchFamily="34" charset="0"/>
              </a:rPr>
              <a:t>eg</a:t>
            </a:r>
            <a:r>
              <a:rPr lang="en-GB" sz="2200" dirty="0">
                <a:solidFill>
                  <a:srgbClr val="000000"/>
                </a:solidFill>
                <a:latin typeface="Calibri" panose="020F0502020204030204" pitchFamily="34" charset="0"/>
              </a:rPr>
              <a:t> young, healthy </a:t>
            </a:r>
          </a:p>
          <a:p>
            <a:r>
              <a:rPr lang="en-GB" sz="2200" dirty="0">
                <a:solidFill>
                  <a:srgbClr val="000000"/>
                </a:solidFill>
                <a:latin typeface="Calibri" panose="020F0502020204030204" pitchFamily="34" charset="0"/>
              </a:rPr>
              <a:t>Risks to staff of </a:t>
            </a:r>
            <a:r>
              <a:rPr lang="en-GB" sz="2200" dirty="0" err="1">
                <a:solidFill>
                  <a:srgbClr val="000000"/>
                </a:solidFill>
                <a:latin typeface="Calibri" panose="020F0502020204030204" pitchFamily="34" charset="0"/>
              </a:rPr>
              <a:t>Covid</a:t>
            </a:r>
            <a:r>
              <a:rPr lang="en-GB" sz="2200" dirty="0">
                <a:solidFill>
                  <a:srgbClr val="000000"/>
                </a:solidFill>
                <a:latin typeface="Calibri" panose="020F0502020204030204" pitchFamily="34" charset="0"/>
              </a:rPr>
              <a:t> from activity </a:t>
            </a:r>
          </a:p>
          <a:p>
            <a:endParaRPr lang="en-GB" dirty="0"/>
          </a:p>
        </p:txBody>
      </p:sp>
      <p:pic>
        <p:nvPicPr>
          <p:cNvPr id="4" name="Picture 1">
            <a:extLst>
              <a:ext uri="{FF2B5EF4-FFF2-40B4-BE49-F238E27FC236}">
                <a16:creationId xmlns:a16="http://schemas.microsoft.com/office/drawing/2014/main" id="{C215AA71-0674-4B8A-9729-0B530EE66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5" name="Rectangle 4">
            <a:extLst>
              <a:ext uri="{FF2B5EF4-FFF2-40B4-BE49-F238E27FC236}">
                <a16:creationId xmlns:a16="http://schemas.microsoft.com/office/drawing/2014/main" id="{14C41B32-1FBA-4B4D-8DD0-7D33B8C7D580}"/>
              </a:ext>
            </a:extLst>
          </p:cNvPr>
          <p:cNvSpPr/>
          <p:nvPr/>
        </p:nvSpPr>
        <p:spPr>
          <a:xfrm>
            <a:off x="705240" y="285226"/>
            <a:ext cx="8170311" cy="584775"/>
          </a:xfrm>
          <a:prstGeom prst="rect">
            <a:avLst/>
          </a:prstGeom>
        </p:spPr>
        <p:txBody>
          <a:bodyPr wrap="square">
            <a:spAutoFit/>
          </a:bodyPr>
          <a:lstStyle/>
          <a:p>
            <a:r>
              <a:rPr lang="en-GB" sz="3200" b="1" dirty="0">
                <a:solidFill>
                  <a:schemeClr val="bg1"/>
                </a:solidFill>
              </a:rPr>
              <a:t>RCOphth advice on prioritisation of all care</a:t>
            </a:r>
            <a:endParaRPr lang="en-GB" sz="3200" b="1" dirty="0"/>
          </a:p>
        </p:txBody>
      </p:sp>
    </p:spTree>
    <p:extLst>
      <p:ext uri="{BB962C8B-B14F-4D97-AF65-F5344CB8AC3E}">
        <p14:creationId xmlns:p14="http://schemas.microsoft.com/office/powerpoint/2010/main" val="105019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ED0D3D-AD2F-469E-8606-63C235F77F66}"/>
              </a:ext>
            </a:extLst>
          </p:cNvPr>
          <p:cNvSpPr/>
          <p:nvPr/>
        </p:nvSpPr>
        <p:spPr>
          <a:xfrm>
            <a:off x="997520" y="1266512"/>
            <a:ext cx="9825134" cy="2616101"/>
          </a:xfrm>
          <a:prstGeom prst="rect">
            <a:avLst/>
          </a:prstGeom>
        </p:spPr>
        <p:txBody>
          <a:bodyPr wrap="square">
            <a:spAutoFit/>
          </a:bodyPr>
          <a:lstStyle/>
          <a:p>
            <a:endParaRPr lang="en-GB" dirty="0">
              <a:solidFill>
                <a:srgbClr val="000000"/>
              </a:solidFill>
              <a:latin typeface="Calibri" panose="020F0502020204030204" pitchFamily="34" charset="0"/>
            </a:endParaRPr>
          </a:p>
          <a:p>
            <a:r>
              <a:rPr lang="en-GB" sz="2800" b="1" dirty="0">
                <a:solidFill>
                  <a:schemeClr val="accent5">
                    <a:lumMod val="75000"/>
                  </a:schemeClr>
                </a:solidFill>
                <a:latin typeface="Calibri" panose="020F0502020204030204" pitchFamily="34" charset="0"/>
              </a:rPr>
              <a:t>Service related </a:t>
            </a:r>
          </a:p>
          <a:p>
            <a:pPr marL="285750" indent="-285750">
              <a:buFont typeface="Arial" panose="020B0604020202020204" pitchFamily="34" charset="0"/>
              <a:buChar char="•"/>
            </a:pPr>
            <a:r>
              <a:rPr lang="en-GB" sz="2000" dirty="0">
                <a:solidFill>
                  <a:srgbClr val="000000"/>
                </a:solidFill>
                <a:latin typeface="Calibri" panose="020F0502020204030204" pitchFamily="34" charset="0"/>
              </a:rPr>
              <a:t>Care not a risk yet but unless catch up now, will generate an insurmountable capacity issue causing risk later </a:t>
            </a:r>
          </a:p>
          <a:p>
            <a:pPr marL="285750" indent="-285750">
              <a:buFont typeface="Arial" panose="020B0604020202020204" pitchFamily="34" charset="0"/>
              <a:buChar char="•"/>
            </a:pPr>
            <a:r>
              <a:rPr lang="en-GB" sz="2000" dirty="0">
                <a:solidFill>
                  <a:srgbClr val="000000"/>
                </a:solidFill>
                <a:latin typeface="Calibri" panose="020F0502020204030204" pitchFamily="34" charset="0"/>
              </a:rPr>
              <a:t>Considering first operating on all patients currently on the waiting list –balanced against the clinical priority of new patients </a:t>
            </a:r>
          </a:p>
          <a:p>
            <a:pPr marL="285750" indent="-285750">
              <a:buFont typeface="Arial" panose="020B0604020202020204" pitchFamily="34" charset="0"/>
              <a:buChar char="•"/>
            </a:pPr>
            <a:r>
              <a:rPr lang="en-GB" sz="2000" dirty="0">
                <a:solidFill>
                  <a:srgbClr val="000000"/>
                </a:solidFill>
                <a:latin typeface="Calibri" panose="020F0502020204030204" pitchFamily="34" charset="0"/>
              </a:rPr>
              <a:t>Prioritise surgery on clinical rather than waiting list/RTT criteria</a:t>
            </a:r>
            <a:r>
              <a:rPr lang="en-GB" dirty="0">
                <a:solidFill>
                  <a:srgbClr val="000000"/>
                </a:solidFill>
                <a:latin typeface="Calibri" panose="020F0502020204030204" pitchFamily="34" charset="0"/>
              </a:rPr>
              <a:t>. </a:t>
            </a:r>
          </a:p>
          <a:p>
            <a:endParaRPr lang="en-GB" dirty="0">
              <a:solidFill>
                <a:srgbClr val="000000"/>
              </a:solidFill>
              <a:latin typeface="Calibri" panose="020F0502020204030204" pitchFamily="34" charset="0"/>
            </a:endParaRPr>
          </a:p>
        </p:txBody>
      </p:sp>
      <p:pic>
        <p:nvPicPr>
          <p:cNvPr id="3" name="Picture 1">
            <a:extLst>
              <a:ext uri="{FF2B5EF4-FFF2-40B4-BE49-F238E27FC236}">
                <a16:creationId xmlns:a16="http://schemas.microsoft.com/office/drawing/2014/main" id="{7FEAA1B5-C2A6-48EA-9854-E61BE01CC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3877872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FEFC4D-1A39-4E99-B855-780C75FD5609}"/>
              </a:ext>
            </a:extLst>
          </p:cNvPr>
          <p:cNvPicPr>
            <a:picLocks noChangeAspect="1"/>
          </p:cNvPicPr>
          <p:nvPr/>
        </p:nvPicPr>
        <p:blipFill rotWithShape="1">
          <a:blip r:embed="rId2"/>
          <a:srcRect b="45681"/>
          <a:stretch/>
        </p:blipFill>
        <p:spPr>
          <a:xfrm>
            <a:off x="5382935" y="1428718"/>
            <a:ext cx="6677908" cy="1516997"/>
          </a:xfrm>
          <a:prstGeom prst="rect">
            <a:avLst/>
          </a:prstGeom>
        </p:spPr>
      </p:pic>
      <p:pic>
        <p:nvPicPr>
          <p:cNvPr id="8" name="Picture 7">
            <a:extLst>
              <a:ext uri="{FF2B5EF4-FFF2-40B4-BE49-F238E27FC236}">
                <a16:creationId xmlns:a16="http://schemas.microsoft.com/office/drawing/2014/main" id="{36AE6E45-CC8F-494C-94DF-C48DE1DE959E}"/>
              </a:ext>
            </a:extLst>
          </p:cNvPr>
          <p:cNvPicPr>
            <a:picLocks noChangeAspect="1"/>
          </p:cNvPicPr>
          <p:nvPr/>
        </p:nvPicPr>
        <p:blipFill>
          <a:blip r:embed="rId3"/>
          <a:stretch>
            <a:fillRect/>
          </a:stretch>
        </p:blipFill>
        <p:spPr>
          <a:xfrm>
            <a:off x="338926" y="1675225"/>
            <a:ext cx="4663324" cy="4301412"/>
          </a:xfrm>
          <a:prstGeom prst="rect">
            <a:avLst/>
          </a:prstGeom>
        </p:spPr>
      </p:pic>
      <p:graphicFrame>
        <p:nvGraphicFramePr>
          <p:cNvPr id="10" name="Table 9">
            <a:extLst>
              <a:ext uri="{FF2B5EF4-FFF2-40B4-BE49-F238E27FC236}">
                <a16:creationId xmlns:a16="http://schemas.microsoft.com/office/drawing/2014/main" id="{778A8E9A-D797-4F2A-BF27-5E010F00A71D}"/>
              </a:ext>
            </a:extLst>
          </p:cNvPr>
          <p:cNvGraphicFramePr>
            <a:graphicFrameLocks noGrp="1"/>
          </p:cNvGraphicFramePr>
          <p:nvPr>
            <p:extLst>
              <p:ext uri="{D42A27DB-BD31-4B8C-83A1-F6EECF244321}">
                <p14:modId xmlns:p14="http://schemas.microsoft.com/office/powerpoint/2010/main" val="175205261"/>
              </p:ext>
            </p:extLst>
          </p:nvPr>
        </p:nvGraphicFramePr>
        <p:xfrm>
          <a:off x="5754848" y="3061362"/>
          <a:ext cx="6165907" cy="3565942"/>
        </p:xfrm>
        <a:graphic>
          <a:graphicData uri="http://schemas.openxmlformats.org/drawingml/2006/table">
            <a:tbl>
              <a:tblPr firstRow="1" firstCol="1" bandRow="1"/>
              <a:tblGrid>
                <a:gridCol w="384599">
                  <a:extLst>
                    <a:ext uri="{9D8B030D-6E8A-4147-A177-3AD203B41FA5}">
                      <a16:colId xmlns:a16="http://schemas.microsoft.com/office/drawing/2014/main" val="262445644"/>
                    </a:ext>
                  </a:extLst>
                </a:gridCol>
                <a:gridCol w="2134458">
                  <a:extLst>
                    <a:ext uri="{9D8B030D-6E8A-4147-A177-3AD203B41FA5}">
                      <a16:colId xmlns:a16="http://schemas.microsoft.com/office/drawing/2014/main" val="953120678"/>
                    </a:ext>
                  </a:extLst>
                </a:gridCol>
                <a:gridCol w="1842929">
                  <a:extLst>
                    <a:ext uri="{9D8B030D-6E8A-4147-A177-3AD203B41FA5}">
                      <a16:colId xmlns:a16="http://schemas.microsoft.com/office/drawing/2014/main" val="478652670"/>
                    </a:ext>
                  </a:extLst>
                </a:gridCol>
                <a:gridCol w="1803921">
                  <a:extLst>
                    <a:ext uri="{9D8B030D-6E8A-4147-A177-3AD203B41FA5}">
                      <a16:colId xmlns:a16="http://schemas.microsoft.com/office/drawing/2014/main" val="1931291276"/>
                    </a:ext>
                  </a:extLst>
                </a:gridCol>
              </a:tblGrid>
              <a:tr h="216016">
                <a:tc gridSpan="2">
                  <a:txBody>
                    <a:bodyPr/>
                    <a:lstStyle/>
                    <a:p>
                      <a:pPr>
                        <a:lnSpc>
                          <a:spcPct val="107000"/>
                        </a:lnSpc>
                        <a:spcAft>
                          <a:spcPts val="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Priority Grading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9050" cap="flat" cmpd="sng" algn="ctr">
                      <a:solidFill>
                        <a:srgbClr val="A8D08D"/>
                      </a:solidFill>
                      <a:prstDash val="solid"/>
                      <a:round/>
                      <a:headEnd type="none" w="med" len="med"/>
                      <a:tailEnd type="none" w="med" len="med"/>
                    </a:lnB>
                  </a:tcPr>
                </a:tc>
                <a:tc hMerge="1">
                  <a:txBody>
                    <a:bodyPr/>
                    <a:lstStyle/>
                    <a:p>
                      <a:endParaRPr lang="en-GB"/>
                    </a:p>
                  </a:txBody>
                  <a:tcPr/>
                </a:tc>
                <a:tc>
                  <a:txBody>
                    <a:bodyPr/>
                    <a:lstStyle/>
                    <a:p>
                      <a:pPr>
                        <a:lnSpc>
                          <a:spcPct val="107000"/>
                        </a:lnSpc>
                        <a:spcAft>
                          <a:spcPts val="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Definition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9050" cap="flat" cmpd="sng" algn="ctr">
                      <a:solidFill>
                        <a:srgbClr val="A8D08D"/>
                      </a:solidFill>
                      <a:prstDash val="solid"/>
                      <a:round/>
                      <a:headEnd type="none" w="med" len="med"/>
                      <a:tailEnd type="none" w="med" len="med"/>
                    </a:lnB>
                  </a:tcPr>
                </a:tc>
                <a:tc>
                  <a:txBody>
                    <a:bodyPr/>
                    <a:lstStyle/>
                    <a:p>
                      <a:pPr>
                        <a:lnSpc>
                          <a:spcPct val="107000"/>
                        </a:lnSpc>
                        <a:spcAft>
                          <a:spcPts val="0"/>
                        </a:spcAft>
                      </a:pPr>
                      <a:r>
                        <a:rPr lang="en-GB" sz="1200" b="1">
                          <a:effectLst/>
                          <a:latin typeface="Calibri" panose="020F0502020204030204" pitchFamily="34" charset="0"/>
                          <a:ea typeface="Calibri" panose="020F0502020204030204" pitchFamily="34" charset="0"/>
                          <a:cs typeface="Times New Roman" panose="02020603050405020304" pitchFamily="18" charset="0"/>
                        </a:rPr>
                        <a:t>Possible Examples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905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425335104"/>
                  </a:ext>
                </a:extLst>
              </a:tr>
              <a:tr h="1345953">
                <a:tc>
                  <a:txBody>
                    <a:bodyPr/>
                    <a:lstStyle/>
                    <a:p>
                      <a:pPr>
                        <a:lnSpc>
                          <a:spcPct val="107000"/>
                        </a:lnSpc>
                        <a:spcAft>
                          <a:spcPts val="0"/>
                        </a:spcAft>
                      </a:pPr>
                      <a:r>
                        <a:rPr lang="en-GB"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70805"/>
                    </a:solidFill>
                  </a:tcPr>
                </a:tc>
                <a:tc>
                  <a:txBody>
                    <a:bodyPr/>
                    <a:lstStyle/>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Sight threatening &lt;3 months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70805"/>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Emergency work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Urgent cases where irreversible loss of vision likely within 3 months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Urgent oncology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70805"/>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Acute RRD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Trauma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Ocular oncology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Retinoblastoma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Glaucoma patients not tolerating diamox</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9050" cap="flat" cmpd="sng" algn="ctr">
                      <a:solidFill>
                        <a:srgbClr val="A8D08D"/>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70805"/>
                    </a:solidFill>
                  </a:tcPr>
                </a:tc>
                <a:extLst>
                  <a:ext uri="{0D108BD9-81ED-4DB2-BD59-A6C34878D82A}">
                    <a16:rowId xmlns:a16="http://schemas.microsoft.com/office/drawing/2014/main" val="1206277756"/>
                  </a:ext>
                </a:extLst>
              </a:tr>
              <a:tr h="667991">
                <a:tc>
                  <a:txBody>
                    <a:bodyPr/>
                    <a:lstStyle/>
                    <a:p>
                      <a:pPr>
                        <a:lnSpc>
                          <a:spcPct val="107000"/>
                        </a:lnSpc>
                        <a:spcAft>
                          <a:spcPts val="0"/>
                        </a:spcAft>
                      </a:pPr>
                      <a:r>
                        <a:rPr lang="en-GB"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D7D31"/>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Sight threatening &lt;6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D7D31"/>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Urgent cases where irreversible loss of vision likely within 6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D7D31"/>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Macular hole surgery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Glaucoma surgery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ED7D31"/>
                    </a:solidFill>
                  </a:tcPr>
                </a:tc>
                <a:extLst>
                  <a:ext uri="{0D108BD9-81ED-4DB2-BD59-A6C34878D82A}">
                    <a16:rowId xmlns:a16="http://schemas.microsoft.com/office/drawing/2014/main" val="222810809"/>
                  </a:ext>
                </a:extLst>
              </a:tr>
              <a:tr h="667991">
                <a:tc>
                  <a:txBody>
                    <a:bodyPr/>
                    <a:lstStyle/>
                    <a:p>
                      <a:pPr>
                        <a:lnSpc>
                          <a:spcPct val="107000"/>
                        </a:lnSpc>
                        <a:spcAft>
                          <a:spcPts val="0"/>
                        </a:spcAft>
                      </a:pPr>
                      <a:r>
                        <a:rPr lang="en-GB"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A8D08D"/>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Sight restoring high priority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A8D08D"/>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Restoring vision in only eye or allows patient to return to work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A8D08D"/>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Cataract only eye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 squint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A8D08D"/>
                    </a:solidFill>
                  </a:tcPr>
                </a:tc>
                <a:extLst>
                  <a:ext uri="{0D108BD9-81ED-4DB2-BD59-A6C34878D82A}">
                    <a16:rowId xmlns:a16="http://schemas.microsoft.com/office/drawing/2014/main" val="1549305144"/>
                  </a:ext>
                </a:extLst>
              </a:tr>
              <a:tr h="667991">
                <a:tc>
                  <a:txBody>
                    <a:bodyPr/>
                    <a:lstStyle/>
                    <a:p>
                      <a:pPr>
                        <a:lnSpc>
                          <a:spcPct val="107000"/>
                        </a:lnSpc>
                        <a:spcAft>
                          <a:spcPts val="0"/>
                        </a:spcAft>
                      </a:pPr>
                      <a:r>
                        <a:rPr lang="en-GB"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538135"/>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Sight restoring / other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538135"/>
                    </a:solidFill>
                  </a:tcPr>
                </a:tc>
                <a:tc>
                  <a:txBody>
                    <a:bodyPr/>
                    <a:lstStyle/>
                    <a:p>
                      <a:pPr>
                        <a:lnSpc>
                          <a:spcPct val="107000"/>
                        </a:lnSpc>
                        <a:spcAft>
                          <a:spcPts val="0"/>
                        </a:spcAft>
                      </a:pPr>
                      <a:r>
                        <a:rPr lang="en-GB"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Improves VA, independence, QOL, other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538135"/>
                    </a:solidFill>
                  </a:tcPr>
                </a:tc>
                <a:tc>
                  <a:txBody>
                    <a:bodyPr/>
                    <a:lstStyle/>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Cataract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Strabismus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C5E0B3"/>
                      </a:solidFill>
                      <a:prstDash val="solid"/>
                      <a:round/>
                      <a:headEnd type="none" w="med" len="med"/>
                      <a:tailEnd type="none" w="med" len="med"/>
                    </a:lnL>
                    <a:lnR w="12700" cap="flat" cmpd="sng" algn="ctr">
                      <a:solidFill>
                        <a:srgbClr val="C5E0B3"/>
                      </a:solidFill>
                      <a:prstDash val="solid"/>
                      <a:round/>
                      <a:headEnd type="none" w="med" len="med"/>
                      <a:tailEnd type="none" w="med" len="med"/>
                    </a:lnR>
                    <a:lnT w="12700" cap="flat" cmpd="sng" algn="ctr">
                      <a:solidFill>
                        <a:srgbClr val="C5E0B3"/>
                      </a:solidFill>
                      <a:prstDash val="solid"/>
                      <a:round/>
                      <a:headEnd type="none" w="med" len="med"/>
                      <a:tailEnd type="none" w="med" len="med"/>
                    </a:lnT>
                    <a:lnB w="12700" cap="flat" cmpd="sng" algn="ctr">
                      <a:solidFill>
                        <a:srgbClr val="C5E0B3"/>
                      </a:solidFill>
                      <a:prstDash val="solid"/>
                      <a:round/>
                      <a:headEnd type="none" w="med" len="med"/>
                      <a:tailEnd type="none" w="med" len="med"/>
                    </a:lnB>
                    <a:solidFill>
                      <a:srgbClr val="538135"/>
                    </a:solidFill>
                  </a:tcPr>
                </a:tc>
                <a:extLst>
                  <a:ext uri="{0D108BD9-81ED-4DB2-BD59-A6C34878D82A}">
                    <a16:rowId xmlns:a16="http://schemas.microsoft.com/office/drawing/2014/main" val="1223820025"/>
                  </a:ext>
                </a:extLst>
              </a:tr>
            </a:tbl>
          </a:graphicData>
        </a:graphic>
      </p:graphicFrame>
      <p:pic>
        <p:nvPicPr>
          <p:cNvPr id="11" name="Picture 1">
            <a:extLst>
              <a:ext uri="{FF2B5EF4-FFF2-40B4-BE49-F238E27FC236}">
                <a16:creationId xmlns:a16="http://schemas.microsoft.com/office/drawing/2014/main" id="{2996C501-CEA8-4100-91A7-510AC53F8F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18"/>
          <a:stretch/>
        </p:blipFill>
        <p:spPr bwMode="auto">
          <a:xfrm>
            <a:off x="0" y="0"/>
            <a:ext cx="12192000" cy="123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12" name="Rectangle 11">
            <a:extLst>
              <a:ext uri="{FF2B5EF4-FFF2-40B4-BE49-F238E27FC236}">
                <a16:creationId xmlns:a16="http://schemas.microsoft.com/office/drawing/2014/main" id="{0B54548F-CF8B-4661-8062-1ABB91A670CA}"/>
              </a:ext>
            </a:extLst>
          </p:cNvPr>
          <p:cNvSpPr/>
          <p:nvPr/>
        </p:nvSpPr>
        <p:spPr>
          <a:xfrm>
            <a:off x="229298" y="40317"/>
            <a:ext cx="9678100" cy="1077218"/>
          </a:xfrm>
          <a:prstGeom prst="rect">
            <a:avLst/>
          </a:prstGeom>
        </p:spPr>
        <p:txBody>
          <a:bodyPr wrap="square">
            <a:spAutoFit/>
          </a:bodyPr>
          <a:lstStyle/>
          <a:p>
            <a:r>
              <a:rPr lang="en-GB" sz="3200" b="1" dirty="0">
                <a:solidFill>
                  <a:schemeClr val="bg1"/>
                </a:solidFill>
              </a:rPr>
              <a:t>College guidance for prioritisation and risk stratification for recovery</a:t>
            </a:r>
          </a:p>
        </p:txBody>
      </p:sp>
    </p:spTree>
    <p:extLst>
      <p:ext uri="{BB962C8B-B14F-4D97-AF65-F5344CB8AC3E}">
        <p14:creationId xmlns:p14="http://schemas.microsoft.com/office/powerpoint/2010/main" val="1560756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388DD-AC30-44A1-8E65-E749CBC231BC}"/>
              </a:ext>
            </a:extLst>
          </p:cNvPr>
          <p:cNvPicPr>
            <a:picLocks noChangeAspect="1"/>
          </p:cNvPicPr>
          <p:nvPr/>
        </p:nvPicPr>
        <p:blipFill>
          <a:blip r:embed="rId2"/>
          <a:stretch>
            <a:fillRect/>
          </a:stretch>
        </p:blipFill>
        <p:spPr>
          <a:xfrm>
            <a:off x="78556" y="4536389"/>
            <a:ext cx="3995437" cy="855253"/>
          </a:xfrm>
          <a:prstGeom prst="rect">
            <a:avLst/>
          </a:prstGeom>
        </p:spPr>
      </p:pic>
      <p:pic>
        <p:nvPicPr>
          <p:cNvPr id="4" name="Picture 3">
            <a:extLst>
              <a:ext uri="{FF2B5EF4-FFF2-40B4-BE49-F238E27FC236}">
                <a16:creationId xmlns:a16="http://schemas.microsoft.com/office/drawing/2014/main" id="{B5A8B2E3-0C7F-4B4B-9872-177849058061}"/>
              </a:ext>
            </a:extLst>
          </p:cNvPr>
          <p:cNvPicPr>
            <a:picLocks noChangeAspect="1"/>
          </p:cNvPicPr>
          <p:nvPr/>
        </p:nvPicPr>
        <p:blipFill rotWithShape="1">
          <a:blip r:embed="rId3"/>
          <a:srcRect l="5620" r="4182" b="11678"/>
          <a:stretch/>
        </p:blipFill>
        <p:spPr>
          <a:xfrm>
            <a:off x="411060" y="1358227"/>
            <a:ext cx="3330430" cy="2468836"/>
          </a:xfrm>
          <a:prstGeom prst="rect">
            <a:avLst/>
          </a:prstGeom>
        </p:spPr>
      </p:pic>
      <p:pic>
        <p:nvPicPr>
          <p:cNvPr id="5" name="Picture 4">
            <a:extLst>
              <a:ext uri="{FF2B5EF4-FFF2-40B4-BE49-F238E27FC236}">
                <a16:creationId xmlns:a16="http://schemas.microsoft.com/office/drawing/2014/main" id="{47408F93-A778-423E-A4E6-D7A0C9D55882}"/>
              </a:ext>
            </a:extLst>
          </p:cNvPr>
          <p:cNvPicPr>
            <a:picLocks noChangeAspect="1"/>
          </p:cNvPicPr>
          <p:nvPr/>
        </p:nvPicPr>
        <p:blipFill>
          <a:blip r:embed="rId4"/>
          <a:stretch>
            <a:fillRect/>
          </a:stretch>
        </p:blipFill>
        <p:spPr>
          <a:xfrm>
            <a:off x="3850547" y="1811475"/>
            <a:ext cx="4767943" cy="1609725"/>
          </a:xfrm>
          <a:prstGeom prst="rect">
            <a:avLst/>
          </a:prstGeom>
        </p:spPr>
      </p:pic>
      <p:pic>
        <p:nvPicPr>
          <p:cNvPr id="6" name="Picture 5">
            <a:extLst>
              <a:ext uri="{FF2B5EF4-FFF2-40B4-BE49-F238E27FC236}">
                <a16:creationId xmlns:a16="http://schemas.microsoft.com/office/drawing/2014/main" id="{1557F0E3-279A-48C3-B4E9-27E4858D82EF}"/>
              </a:ext>
            </a:extLst>
          </p:cNvPr>
          <p:cNvPicPr>
            <a:picLocks noChangeAspect="1"/>
          </p:cNvPicPr>
          <p:nvPr/>
        </p:nvPicPr>
        <p:blipFill rotWithShape="1">
          <a:blip r:embed="rId5"/>
          <a:srcRect b="3138"/>
          <a:stretch/>
        </p:blipFill>
        <p:spPr>
          <a:xfrm>
            <a:off x="7593660" y="1157681"/>
            <a:ext cx="4310318" cy="5700319"/>
          </a:xfrm>
          <a:prstGeom prst="rect">
            <a:avLst/>
          </a:prstGeom>
        </p:spPr>
      </p:pic>
      <p:pic>
        <p:nvPicPr>
          <p:cNvPr id="7" name="Picture 1">
            <a:extLst>
              <a:ext uri="{FF2B5EF4-FFF2-40B4-BE49-F238E27FC236}">
                <a16:creationId xmlns:a16="http://schemas.microsoft.com/office/drawing/2014/main" id="{1B1AFFB2-9A07-47E6-AF4B-5D6FA3436A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018"/>
          <a:stretch/>
        </p:blipFill>
        <p:spPr bwMode="auto">
          <a:xfrm>
            <a:off x="0" y="0"/>
            <a:ext cx="12192000" cy="123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3677637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40EA7F4-EF1F-2D43-9EC5-934B07DD4F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 name="Title 1">
            <a:extLst>
              <a:ext uri="{FF2B5EF4-FFF2-40B4-BE49-F238E27FC236}">
                <a16:creationId xmlns:a16="http://schemas.microsoft.com/office/drawing/2014/main" id="{65D0E378-72BC-C943-8F32-6904907B9021}"/>
              </a:ext>
            </a:extLst>
          </p:cNvPr>
          <p:cNvSpPr>
            <a:spLocks noGrp="1"/>
          </p:cNvSpPr>
          <p:nvPr>
            <p:ph type="title"/>
          </p:nvPr>
        </p:nvSpPr>
        <p:spPr>
          <a:xfrm>
            <a:off x="838200" y="227561"/>
            <a:ext cx="10515600" cy="779463"/>
          </a:xfrm>
        </p:spPr>
        <p:txBody>
          <a:bodyPr/>
          <a:lstStyle/>
          <a:p>
            <a:r>
              <a:rPr lang="en-GB" dirty="0">
                <a:solidFill>
                  <a:schemeClr val="bg1"/>
                </a:solidFill>
              </a:rPr>
              <a:t>Principles</a:t>
            </a:r>
          </a:p>
        </p:txBody>
      </p:sp>
      <p:sp>
        <p:nvSpPr>
          <p:cNvPr id="3" name="Content Placeholder 2">
            <a:extLst>
              <a:ext uri="{FF2B5EF4-FFF2-40B4-BE49-F238E27FC236}">
                <a16:creationId xmlns:a16="http://schemas.microsoft.com/office/drawing/2014/main" id="{13E63B1F-EAEA-D445-8145-87FC6DF2DB98}"/>
              </a:ext>
            </a:extLst>
          </p:cNvPr>
          <p:cNvSpPr>
            <a:spLocks noGrp="1"/>
          </p:cNvSpPr>
          <p:nvPr>
            <p:ph idx="1"/>
          </p:nvPr>
        </p:nvSpPr>
        <p:spPr/>
        <p:txBody>
          <a:bodyPr/>
          <a:lstStyle/>
          <a:p>
            <a:pPr>
              <a:lnSpc>
                <a:spcPct val="110000"/>
              </a:lnSpc>
            </a:pPr>
            <a:r>
              <a:rPr lang="en-GB" dirty="0">
                <a:solidFill>
                  <a:schemeClr val="tx1">
                    <a:lumMod val="50000"/>
                    <a:lumOff val="50000"/>
                  </a:schemeClr>
                </a:solidFill>
                <a:latin typeface="+mj-lt"/>
              </a:rPr>
              <a:t>Use prioritising criteria to direct care to those most at need</a:t>
            </a:r>
          </a:p>
          <a:p>
            <a:pPr>
              <a:lnSpc>
                <a:spcPct val="110000"/>
              </a:lnSpc>
              <a:spcBef>
                <a:spcPts val="2400"/>
              </a:spcBef>
            </a:pPr>
            <a:r>
              <a:rPr lang="en-GB" dirty="0">
                <a:solidFill>
                  <a:schemeClr val="tx1">
                    <a:lumMod val="50000"/>
                    <a:lumOff val="50000"/>
                  </a:schemeClr>
                </a:solidFill>
                <a:latin typeface="+mj-lt"/>
              </a:rPr>
              <a:t>Consider minimising waiting lists by offering surgery to those who have </a:t>
            </a:r>
            <a:r>
              <a:rPr lang="en-GB" dirty="0">
                <a:solidFill>
                  <a:prstClr val="black">
                    <a:lumMod val="50000"/>
                    <a:lumOff val="50000"/>
                  </a:prstClr>
                </a:solidFill>
                <a:latin typeface="Calibri Light" panose="020F0302020204030204"/>
              </a:rPr>
              <a:t>already had their pre-operative assessment before starting to see new referrals</a:t>
            </a:r>
            <a:endParaRPr lang="en-GB" dirty="0">
              <a:solidFill>
                <a:schemeClr val="tx1">
                  <a:lumMod val="50000"/>
                  <a:lumOff val="50000"/>
                </a:schemeClr>
              </a:solidFill>
              <a:latin typeface="+mj-lt"/>
            </a:endParaRPr>
          </a:p>
        </p:txBody>
      </p:sp>
    </p:spTree>
    <p:extLst>
      <p:ext uri="{BB962C8B-B14F-4D97-AF65-F5344CB8AC3E}">
        <p14:creationId xmlns:p14="http://schemas.microsoft.com/office/powerpoint/2010/main" val="3487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73237E-8E96-4CA3-9E49-2E53DB681C0A}"/>
              </a:ext>
            </a:extLst>
          </p:cNvPr>
          <p:cNvSpPr>
            <a:spLocks noGrp="1"/>
          </p:cNvSpPr>
          <p:nvPr>
            <p:ph idx="1"/>
          </p:nvPr>
        </p:nvSpPr>
        <p:spPr/>
        <p:txBody>
          <a:bodyPr>
            <a:normAutofit fontScale="77500" lnSpcReduction="20000"/>
          </a:bodyPr>
          <a:lstStyle/>
          <a:p>
            <a:r>
              <a:rPr lang="en-GB" dirty="0"/>
              <a:t>Capacity significantly limited, have to prioritise</a:t>
            </a:r>
          </a:p>
          <a:p>
            <a:r>
              <a:rPr lang="en-GB" dirty="0"/>
              <a:t>Prioritisation based on clinical and QoL criteria, surgical risks, patient </a:t>
            </a:r>
            <a:r>
              <a:rPr lang="en-GB" dirty="0" err="1"/>
              <a:t>Covid</a:t>
            </a:r>
            <a:r>
              <a:rPr lang="en-GB" dirty="0"/>
              <a:t> risk, not operational targets </a:t>
            </a:r>
          </a:p>
          <a:p>
            <a:r>
              <a:rPr lang="en-GB" dirty="0"/>
              <a:t>+</a:t>
            </a:r>
            <a:r>
              <a:rPr lang="en-GB" dirty="0" err="1"/>
              <a:t>ve</a:t>
            </a:r>
            <a:r>
              <a:rPr lang="en-GB" dirty="0"/>
              <a:t> Criteria: surgery desirable soon </a:t>
            </a:r>
            <a:r>
              <a:rPr lang="en-GB" dirty="0" err="1"/>
              <a:t>eg</a:t>
            </a:r>
            <a:r>
              <a:rPr lang="en-GB" dirty="0"/>
              <a:t> severely limited binocular vision, inability to work or drive, high risk of falls, or surgery to manage other sight threatening disease e.g. DR </a:t>
            </a:r>
          </a:p>
          <a:p>
            <a:r>
              <a:rPr lang="en-GB" dirty="0"/>
              <a:t>-</a:t>
            </a:r>
            <a:r>
              <a:rPr lang="en-GB" dirty="0" err="1"/>
              <a:t>ve</a:t>
            </a:r>
            <a:r>
              <a:rPr lang="en-GB" dirty="0"/>
              <a:t> Criteria: surgery undesirable soon </a:t>
            </a:r>
            <a:r>
              <a:rPr lang="en-GB" dirty="0" err="1"/>
              <a:t>eg</a:t>
            </a:r>
            <a:r>
              <a:rPr lang="en-GB" dirty="0"/>
              <a:t> old age, medical conditions, certain ethnicities or immunosuppression, high risk </a:t>
            </a:r>
            <a:r>
              <a:rPr lang="en-GB" dirty="0" err="1"/>
              <a:t>phaco</a:t>
            </a:r>
            <a:r>
              <a:rPr lang="en-GB" dirty="0"/>
              <a:t> complication </a:t>
            </a:r>
          </a:p>
          <a:p>
            <a:r>
              <a:rPr lang="en-GB" dirty="0"/>
              <a:t>There’s a lot to take into account and a lot of patients to assess so tools would be helpful</a:t>
            </a:r>
          </a:p>
          <a:p>
            <a:r>
              <a:rPr lang="en-GB" dirty="0"/>
              <a:t>There are published validated prioritisation or QoL tools for cataract, but:</a:t>
            </a:r>
          </a:p>
          <a:p>
            <a:pPr lvl="1"/>
            <a:r>
              <a:rPr lang="en-GB" dirty="0"/>
              <a:t>may not combine subjective and objective findings</a:t>
            </a:r>
          </a:p>
          <a:p>
            <a:pPr lvl="1"/>
            <a:r>
              <a:rPr lang="en-GB" dirty="0"/>
              <a:t>do not take into account factors relating to </a:t>
            </a:r>
            <a:r>
              <a:rPr lang="en-GB" dirty="0" err="1"/>
              <a:t>Covid</a:t>
            </a:r>
            <a:r>
              <a:rPr lang="en-GB" dirty="0"/>
              <a:t> risk </a:t>
            </a:r>
          </a:p>
          <a:p>
            <a:pPr lvl="1"/>
            <a:r>
              <a:rPr lang="en-GB" dirty="0"/>
              <a:t>hospitals and groups are starting to make their own</a:t>
            </a:r>
          </a:p>
          <a:p>
            <a:pPr lvl="1"/>
            <a:r>
              <a:rPr lang="en-GB" dirty="0"/>
              <a:t>they will require validation of the scoring over time</a:t>
            </a:r>
          </a:p>
          <a:p>
            <a:endParaRPr lang="en-GB" dirty="0"/>
          </a:p>
        </p:txBody>
      </p:sp>
      <p:pic>
        <p:nvPicPr>
          <p:cNvPr id="4" name="Picture 1">
            <a:extLst>
              <a:ext uri="{FF2B5EF4-FFF2-40B4-BE49-F238E27FC236}">
                <a16:creationId xmlns:a16="http://schemas.microsoft.com/office/drawing/2014/main" id="{C665922E-9476-4DD7-B388-08B2E3B4C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7" name="Rectangle 6">
            <a:extLst>
              <a:ext uri="{FF2B5EF4-FFF2-40B4-BE49-F238E27FC236}">
                <a16:creationId xmlns:a16="http://schemas.microsoft.com/office/drawing/2014/main" id="{4EE3F826-C17C-4D9A-B5B5-A3FD9E025BBD}"/>
              </a:ext>
            </a:extLst>
          </p:cNvPr>
          <p:cNvSpPr/>
          <p:nvPr/>
        </p:nvSpPr>
        <p:spPr>
          <a:xfrm>
            <a:off x="319153" y="182353"/>
            <a:ext cx="8400185" cy="584775"/>
          </a:xfrm>
          <a:prstGeom prst="rect">
            <a:avLst/>
          </a:prstGeom>
        </p:spPr>
        <p:txBody>
          <a:bodyPr wrap="none">
            <a:spAutoFit/>
          </a:bodyPr>
          <a:lstStyle/>
          <a:p>
            <a:r>
              <a:rPr lang="en-GB" sz="3200" b="1" dirty="0">
                <a:solidFill>
                  <a:schemeClr val="bg1"/>
                </a:solidFill>
              </a:rPr>
              <a:t>Prioritisation for those needing cataract surgery </a:t>
            </a:r>
          </a:p>
        </p:txBody>
      </p:sp>
    </p:spTree>
    <p:extLst>
      <p:ext uri="{BB962C8B-B14F-4D97-AF65-F5344CB8AC3E}">
        <p14:creationId xmlns:p14="http://schemas.microsoft.com/office/powerpoint/2010/main" val="1004050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AD8231-6F15-4EEC-8F24-56A711C6FEF3}"/>
              </a:ext>
            </a:extLst>
          </p:cNvPr>
          <p:cNvPicPr>
            <a:picLocks noChangeAspect="1"/>
          </p:cNvPicPr>
          <p:nvPr/>
        </p:nvPicPr>
        <p:blipFill>
          <a:blip r:embed="rId2"/>
          <a:stretch>
            <a:fillRect/>
          </a:stretch>
        </p:blipFill>
        <p:spPr>
          <a:xfrm>
            <a:off x="96416" y="1346473"/>
            <a:ext cx="6285736" cy="3691715"/>
          </a:xfrm>
          <a:prstGeom prst="rect">
            <a:avLst/>
          </a:prstGeom>
        </p:spPr>
      </p:pic>
      <p:pic>
        <p:nvPicPr>
          <p:cNvPr id="12" name="Picture 11">
            <a:extLst>
              <a:ext uri="{FF2B5EF4-FFF2-40B4-BE49-F238E27FC236}">
                <a16:creationId xmlns:a16="http://schemas.microsoft.com/office/drawing/2014/main" id="{58D49D46-3488-4320-9143-224B2B1643B3}"/>
              </a:ext>
            </a:extLst>
          </p:cNvPr>
          <p:cNvPicPr>
            <a:picLocks noChangeAspect="1"/>
          </p:cNvPicPr>
          <p:nvPr/>
        </p:nvPicPr>
        <p:blipFill rotWithShape="1">
          <a:blip r:embed="rId3"/>
          <a:srcRect l="2669"/>
          <a:stretch/>
        </p:blipFill>
        <p:spPr>
          <a:xfrm>
            <a:off x="6382152" y="1427325"/>
            <a:ext cx="5809848" cy="5043115"/>
          </a:xfrm>
          <a:prstGeom prst="rect">
            <a:avLst/>
          </a:prstGeom>
        </p:spPr>
      </p:pic>
      <p:pic>
        <p:nvPicPr>
          <p:cNvPr id="13" name="Picture 1">
            <a:extLst>
              <a:ext uri="{FF2B5EF4-FFF2-40B4-BE49-F238E27FC236}">
                <a16:creationId xmlns:a16="http://schemas.microsoft.com/office/drawing/2014/main" id="{2CE00A9B-FB38-402B-9814-76A2592B84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18"/>
          <a:stretch/>
        </p:blipFill>
        <p:spPr bwMode="auto">
          <a:xfrm>
            <a:off x="0" y="0"/>
            <a:ext cx="12192000" cy="123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551458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E3029B6-8FBF-4109-89CF-F0072BF7A51E}"/>
              </a:ext>
            </a:extLst>
          </p:cNvPr>
          <p:cNvSpPr>
            <a:spLocks noChangeArrowheads="1"/>
          </p:cNvSpPr>
          <p:nvPr/>
        </p:nvSpPr>
        <p:spPr bwMode="auto">
          <a:xfrm>
            <a:off x="4106863"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a:extLst>
              <a:ext uri="{FF2B5EF4-FFF2-40B4-BE49-F238E27FC236}">
                <a16:creationId xmlns:a16="http://schemas.microsoft.com/office/drawing/2014/main" id="{55BDE013-F5B8-4392-A820-8B14D62A94EA}"/>
              </a:ext>
            </a:extLst>
          </p:cNvPr>
          <p:cNvPicPr/>
          <p:nvPr/>
        </p:nvPicPr>
        <p:blipFill>
          <a:blip r:embed="rId2"/>
          <a:stretch>
            <a:fillRect/>
          </a:stretch>
        </p:blipFill>
        <p:spPr>
          <a:xfrm>
            <a:off x="2102265" y="1410056"/>
            <a:ext cx="4700186" cy="5042018"/>
          </a:xfrm>
          <a:prstGeom prst="rect">
            <a:avLst/>
          </a:prstGeom>
        </p:spPr>
      </p:pic>
      <p:pic>
        <p:nvPicPr>
          <p:cNvPr id="12" name="Picture 1">
            <a:extLst>
              <a:ext uri="{FF2B5EF4-FFF2-40B4-BE49-F238E27FC236}">
                <a16:creationId xmlns:a16="http://schemas.microsoft.com/office/drawing/2014/main" id="{2E4F5348-46A2-4D6C-ADBA-7346F71AE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018"/>
          <a:stretch/>
        </p:blipFill>
        <p:spPr bwMode="auto">
          <a:xfrm>
            <a:off x="0" y="0"/>
            <a:ext cx="12192000" cy="123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1755513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689616-676A-41CA-AC5A-C8EDDC2ED1F5}"/>
              </a:ext>
            </a:extLst>
          </p:cNvPr>
          <p:cNvPicPr/>
          <p:nvPr/>
        </p:nvPicPr>
        <p:blipFill rotWithShape="1">
          <a:blip r:embed="rId2"/>
          <a:srcRect b="59011"/>
          <a:stretch/>
        </p:blipFill>
        <p:spPr>
          <a:xfrm>
            <a:off x="1031044" y="1233182"/>
            <a:ext cx="9362916" cy="5575767"/>
          </a:xfrm>
          <a:prstGeom prst="rect">
            <a:avLst/>
          </a:prstGeom>
        </p:spPr>
      </p:pic>
      <p:pic>
        <p:nvPicPr>
          <p:cNvPr id="5" name="Picture 1">
            <a:extLst>
              <a:ext uri="{FF2B5EF4-FFF2-40B4-BE49-F238E27FC236}">
                <a16:creationId xmlns:a16="http://schemas.microsoft.com/office/drawing/2014/main" id="{77D072A2-68CC-4D88-856D-32644D698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018"/>
          <a:stretch/>
        </p:blipFill>
        <p:spPr bwMode="auto">
          <a:xfrm>
            <a:off x="0" y="0"/>
            <a:ext cx="12192000" cy="123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25540159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E3029B6-8FBF-4109-89CF-F0072BF7A51E}"/>
              </a:ext>
            </a:extLst>
          </p:cNvPr>
          <p:cNvSpPr>
            <a:spLocks noChangeArrowheads="1"/>
          </p:cNvSpPr>
          <p:nvPr/>
        </p:nvSpPr>
        <p:spPr bwMode="auto">
          <a:xfrm>
            <a:off x="4106863"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1" name="Picture 10">
            <a:extLst>
              <a:ext uri="{FF2B5EF4-FFF2-40B4-BE49-F238E27FC236}">
                <a16:creationId xmlns:a16="http://schemas.microsoft.com/office/drawing/2014/main" id="{55BDE013-F5B8-4392-A820-8B14D62A94EA}"/>
              </a:ext>
            </a:extLst>
          </p:cNvPr>
          <p:cNvPicPr/>
          <p:nvPr/>
        </p:nvPicPr>
        <p:blipFill rotWithShape="1">
          <a:blip r:embed="rId2"/>
          <a:srcRect t="40713"/>
          <a:stretch/>
        </p:blipFill>
        <p:spPr>
          <a:xfrm>
            <a:off x="364490" y="322057"/>
            <a:ext cx="10172474" cy="6386392"/>
          </a:xfrm>
          <a:prstGeom prst="rect">
            <a:avLst/>
          </a:prstGeom>
        </p:spPr>
      </p:pic>
    </p:spTree>
    <p:extLst>
      <p:ext uri="{BB962C8B-B14F-4D97-AF65-F5344CB8AC3E}">
        <p14:creationId xmlns:p14="http://schemas.microsoft.com/office/powerpoint/2010/main" val="2255638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73237E-8E96-4CA3-9E49-2E53DB681C0A}"/>
              </a:ext>
            </a:extLst>
          </p:cNvPr>
          <p:cNvSpPr>
            <a:spLocks noGrp="1"/>
          </p:cNvSpPr>
          <p:nvPr>
            <p:ph idx="1"/>
          </p:nvPr>
        </p:nvSpPr>
        <p:spPr/>
        <p:txBody>
          <a:bodyPr>
            <a:normAutofit lnSpcReduction="10000"/>
          </a:bodyPr>
          <a:lstStyle/>
          <a:p>
            <a:r>
              <a:rPr lang="en-GB" b="1" dirty="0"/>
              <a:t>PCR calculators exist</a:t>
            </a:r>
          </a:p>
          <a:p>
            <a:r>
              <a:rPr lang="en-GB" b="1" dirty="0"/>
              <a:t>Visual outcome predictors exist</a:t>
            </a:r>
          </a:p>
          <a:p>
            <a:r>
              <a:rPr lang="en-GB" b="1" dirty="0"/>
              <a:t>Wider/different factors influencing complexity, risk, extra needs which tell us surgeon/list/required theatre time for </a:t>
            </a:r>
            <a:r>
              <a:rPr lang="en-GB" b="1" dirty="0" err="1"/>
              <a:t>phaco</a:t>
            </a:r>
            <a:r>
              <a:rPr lang="en-GB" b="1" dirty="0"/>
              <a:t> surgery</a:t>
            </a:r>
            <a:endParaRPr lang="en-GB" dirty="0"/>
          </a:p>
          <a:p>
            <a:r>
              <a:rPr lang="en-GB" dirty="0"/>
              <a:t>Support units to record and/or score these factors for patients who are likely to require </a:t>
            </a:r>
            <a:r>
              <a:rPr lang="en-GB" b="1" dirty="0"/>
              <a:t>more theatre time</a:t>
            </a:r>
            <a:r>
              <a:rPr lang="en-GB" dirty="0"/>
              <a:t> </a:t>
            </a:r>
            <a:r>
              <a:rPr lang="en-GB" i="1" dirty="0"/>
              <a:t>and/or</a:t>
            </a:r>
            <a:r>
              <a:rPr lang="en-GB" dirty="0"/>
              <a:t> a </a:t>
            </a:r>
            <a:r>
              <a:rPr lang="en-GB" b="1" dirty="0"/>
              <a:t>more experienced surgeon</a:t>
            </a:r>
            <a:r>
              <a:rPr lang="en-GB" dirty="0"/>
              <a:t> to perform their cataract operation</a:t>
            </a:r>
          </a:p>
          <a:p>
            <a:r>
              <a:rPr lang="en-GB" dirty="0"/>
              <a:t>Provision of a consistent simple overall grading score </a:t>
            </a:r>
          </a:p>
          <a:p>
            <a:r>
              <a:rPr lang="en-GB" dirty="0"/>
              <a:t>This will support scheduling and planning efficient lists</a:t>
            </a:r>
          </a:p>
          <a:p>
            <a:r>
              <a:rPr lang="en-GB" dirty="0"/>
              <a:t>Need to establish new benchmarks and compare between units</a:t>
            </a:r>
          </a:p>
        </p:txBody>
      </p:sp>
      <p:pic>
        <p:nvPicPr>
          <p:cNvPr id="4" name="Picture 1">
            <a:extLst>
              <a:ext uri="{FF2B5EF4-FFF2-40B4-BE49-F238E27FC236}">
                <a16:creationId xmlns:a16="http://schemas.microsoft.com/office/drawing/2014/main" id="{799544AF-C073-425D-8075-2D1B3FFC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5" name="Rectangle 4">
            <a:extLst>
              <a:ext uri="{FF2B5EF4-FFF2-40B4-BE49-F238E27FC236}">
                <a16:creationId xmlns:a16="http://schemas.microsoft.com/office/drawing/2014/main" id="{A2EF4CA5-0275-4817-9470-0E4DDF40242E}"/>
              </a:ext>
            </a:extLst>
          </p:cNvPr>
          <p:cNvSpPr/>
          <p:nvPr/>
        </p:nvSpPr>
        <p:spPr>
          <a:xfrm>
            <a:off x="588101" y="241075"/>
            <a:ext cx="8270673" cy="584775"/>
          </a:xfrm>
          <a:prstGeom prst="rect">
            <a:avLst/>
          </a:prstGeom>
        </p:spPr>
        <p:txBody>
          <a:bodyPr wrap="square">
            <a:spAutoFit/>
          </a:bodyPr>
          <a:lstStyle/>
          <a:p>
            <a:r>
              <a:rPr lang="en-GB" sz="3200" b="1" dirty="0">
                <a:solidFill>
                  <a:schemeClr val="bg1"/>
                </a:solidFill>
              </a:rPr>
              <a:t>Grading systems- why do we need more?</a:t>
            </a:r>
          </a:p>
        </p:txBody>
      </p:sp>
    </p:spTree>
    <p:extLst>
      <p:ext uri="{BB962C8B-B14F-4D97-AF65-F5344CB8AC3E}">
        <p14:creationId xmlns:p14="http://schemas.microsoft.com/office/powerpoint/2010/main" val="1491314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01EB40-1461-4297-8853-E41753DF2AE2}"/>
              </a:ext>
            </a:extLst>
          </p:cNvPr>
          <p:cNvPicPr>
            <a:picLocks noChangeAspect="1"/>
          </p:cNvPicPr>
          <p:nvPr/>
        </p:nvPicPr>
        <p:blipFill>
          <a:blip r:embed="rId2"/>
          <a:stretch>
            <a:fillRect/>
          </a:stretch>
        </p:blipFill>
        <p:spPr>
          <a:xfrm>
            <a:off x="5922061" y="2155971"/>
            <a:ext cx="6231882" cy="4625305"/>
          </a:xfrm>
          <a:prstGeom prst="rect">
            <a:avLst/>
          </a:prstGeom>
        </p:spPr>
      </p:pic>
      <p:pic>
        <p:nvPicPr>
          <p:cNvPr id="5" name="Picture 4">
            <a:extLst>
              <a:ext uri="{FF2B5EF4-FFF2-40B4-BE49-F238E27FC236}">
                <a16:creationId xmlns:a16="http://schemas.microsoft.com/office/drawing/2014/main" id="{30C78E4C-64EF-45F8-B8B9-F607D29DBC40}"/>
              </a:ext>
            </a:extLst>
          </p:cNvPr>
          <p:cNvPicPr>
            <a:picLocks noChangeAspect="1"/>
          </p:cNvPicPr>
          <p:nvPr/>
        </p:nvPicPr>
        <p:blipFill>
          <a:blip r:embed="rId3"/>
          <a:stretch>
            <a:fillRect/>
          </a:stretch>
        </p:blipFill>
        <p:spPr>
          <a:xfrm>
            <a:off x="517321" y="742950"/>
            <a:ext cx="5486400" cy="6115050"/>
          </a:xfrm>
          <a:prstGeom prst="rect">
            <a:avLst/>
          </a:prstGeom>
        </p:spPr>
      </p:pic>
      <p:pic>
        <p:nvPicPr>
          <p:cNvPr id="6" name="Picture 1">
            <a:extLst>
              <a:ext uri="{FF2B5EF4-FFF2-40B4-BE49-F238E27FC236}">
                <a16:creationId xmlns:a16="http://schemas.microsoft.com/office/drawing/2014/main" id="{1DFBEA3F-9F79-46CB-A771-E3B0C6F02A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 t="2232" r="-312" b="85078"/>
          <a:stretch/>
        </p:blipFill>
        <p:spPr bwMode="auto">
          <a:xfrm>
            <a:off x="0" y="0"/>
            <a:ext cx="12192000" cy="87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Tree>
    <p:extLst>
      <p:ext uri="{BB962C8B-B14F-4D97-AF65-F5344CB8AC3E}">
        <p14:creationId xmlns:p14="http://schemas.microsoft.com/office/powerpoint/2010/main" val="3387628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49895-BC8D-744E-8F60-A20B7DC5DEB6}"/>
              </a:ext>
            </a:extLst>
          </p:cNvPr>
          <p:cNvSpPr>
            <a:spLocks noGrp="1"/>
          </p:cNvSpPr>
          <p:nvPr>
            <p:ph type="ctrTitle"/>
          </p:nvPr>
        </p:nvSpPr>
        <p:spPr>
          <a:xfrm>
            <a:off x="3962399" y="619932"/>
            <a:ext cx="7197726" cy="3765799"/>
          </a:xfrm>
        </p:spPr>
        <p:txBody>
          <a:bodyPr>
            <a:normAutofit/>
          </a:bodyPr>
          <a:lstStyle/>
          <a:p>
            <a:r>
              <a:rPr lang="en-US" dirty="0"/>
              <a:t>Coronavirus cataract recovery</a:t>
            </a:r>
            <a:br>
              <a:rPr lang="en-US" dirty="0"/>
            </a:br>
            <a:r>
              <a:rPr lang="en-US" dirty="0"/>
              <a:t>action</a:t>
            </a:r>
            <a:br>
              <a:rPr lang="en-US" dirty="0"/>
            </a:br>
            <a:r>
              <a:rPr lang="en-US" dirty="0"/>
              <a:t>plan</a:t>
            </a:r>
          </a:p>
        </p:txBody>
      </p:sp>
      <p:sp>
        <p:nvSpPr>
          <p:cNvPr id="3" name="Subtitle 2">
            <a:extLst>
              <a:ext uri="{FF2B5EF4-FFF2-40B4-BE49-F238E27FC236}">
                <a16:creationId xmlns:a16="http://schemas.microsoft.com/office/drawing/2014/main" id="{1FE7DDCA-5185-A948-A994-CFBC2BF1F35A}"/>
              </a:ext>
            </a:extLst>
          </p:cNvPr>
          <p:cNvSpPr>
            <a:spLocks noGrp="1"/>
          </p:cNvSpPr>
          <p:nvPr>
            <p:ph type="subTitle" idx="1"/>
          </p:nvPr>
        </p:nvSpPr>
        <p:spPr/>
        <p:txBody>
          <a:bodyPr>
            <a:normAutofit fontScale="92500" lnSpcReduction="10000"/>
          </a:bodyPr>
          <a:lstStyle/>
          <a:p>
            <a:r>
              <a:rPr lang="en-US" dirty="0"/>
              <a:t>Jonathan Bhargava</a:t>
            </a:r>
          </a:p>
          <a:p>
            <a:r>
              <a:rPr lang="en-US" dirty="0"/>
              <a:t>Countess of </a:t>
            </a:r>
            <a:r>
              <a:rPr lang="en-US" dirty="0" err="1"/>
              <a:t>chester</a:t>
            </a:r>
            <a:r>
              <a:rPr lang="en-US" dirty="0"/>
              <a:t> </a:t>
            </a:r>
            <a:r>
              <a:rPr lang="en-US" dirty="0" err="1"/>
              <a:t>nhs</a:t>
            </a:r>
            <a:r>
              <a:rPr lang="en-US" dirty="0"/>
              <a:t> trust</a:t>
            </a:r>
          </a:p>
          <a:p>
            <a:r>
              <a:rPr lang="en-US" dirty="0"/>
              <a:t>Royal college of ophthalmologists </a:t>
            </a:r>
            <a:r>
              <a:rPr lang="en-US" dirty="0" err="1"/>
              <a:t>covid</a:t>
            </a:r>
            <a:r>
              <a:rPr lang="en-US" dirty="0"/>
              <a:t> webinar</a:t>
            </a:r>
          </a:p>
          <a:p>
            <a:r>
              <a:rPr lang="en-US" dirty="0"/>
              <a:t>18</a:t>
            </a:r>
            <a:r>
              <a:rPr lang="en-US" baseline="30000" dirty="0"/>
              <a:t>th</a:t>
            </a:r>
            <a:r>
              <a:rPr lang="en-US" dirty="0"/>
              <a:t> May 2020</a:t>
            </a:r>
          </a:p>
        </p:txBody>
      </p:sp>
    </p:spTree>
    <p:extLst>
      <p:ext uri="{BB962C8B-B14F-4D97-AF65-F5344CB8AC3E}">
        <p14:creationId xmlns:p14="http://schemas.microsoft.com/office/powerpoint/2010/main" val="4254404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A34E6-6E0B-664E-8BE0-A0DDBA7EF6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D7E386-612E-B24D-B7FC-A4ABDE12D1F1}"/>
              </a:ext>
            </a:extLst>
          </p:cNvPr>
          <p:cNvSpPr>
            <a:spLocks noGrp="1"/>
          </p:cNvSpPr>
          <p:nvPr>
            <p:ph idx="1"/>
          </p:nvPr>
        </p:nvSpPr>
        <p:spPr/>
        <p:txBody>
          <a:bodyPr>
            <a:normAutofit lnSpcReduction="10000"/>
          </a:bodyPr>
          <a:lstStyle/>
          <a:p>
            <a:r>
              <a:rPr lang="en-US" dirty="0"/>
              <a:t>Principles of the plan</a:t>
            </a:r>
          </a:p>
          <a:p>
            <a:r>
              <a:rPr lang="en-US" dirty="0"/>
              <a:t>Telephone assessment</a:t>
            </a:r>
          </a:p>
          <a:p>
            <a:r>
              <a:rPr lang="en-US" dirty="0"/>
              <a:t>1-stop cataract assessment clinic</a:t>
            </a:r>
          </a:p>
          <a:p>
            <a:r>
              <a:rPr lang="en-US" dirty="0"/>
              <a:t>Consent issues</a:t>
            </a:r>
          </a:p>
          <a:p>
            <a:r>
              <a:rPr lang="en-US" dirty="0"/>
              <a:t>Day of surgery</a:t>
            </a:r>
          </a:p>
          <a:p>
            <a:r>
              <a:rPr lang="en-US" dirty="0"/>
              <a:t>Staffing requirements</a:t>
            </a:r>
          </a:p>
          <a:p>
            <a:r>
              <a:rPr lang="en-US" dirty="0"/>
              <a:t>Advantages</a:t>
            </a:r>
          </a:p>
          <a:p>
            <a:r>
              <a:rPr lang="en-US" dirty="0"/>
              <a:t>Disadvantages</a:t>
            </a:r>
          </a:p>
          <a:p>
            <a:r>
              <a:rPr lang="en-US" dirty="0"/>
              <a:t>Summary</a:t>
            </a:r>
          </a:p>
          <a:p>
            <a:endParaRPr lang="en-US" dirty="0"/>
          </a:p>
        </p:txBody>
      </p:sp>
    </p:spTree>
    <p:extLst>
      <p:ext uri="{BB962C8B-B14F-4D97-AF65-F5344CB8AC3E}">
        <p14:creationId xmlns:p14="http://schemas.microsoft.com/office/powerpoint/2010/main" val="1914979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0229-3FE2-514B-9277-CDC9BA9CA0D7}"/>
              </a:ext>
            </a:extLst>
          </p:cNvPr>
          <p:cNvSpPr>
            <a:spLocks noGrp="1"/>
          </p:cNvSpPr>
          <p:nvPr>
            <p:ph type="title"/>
          </p:nvPr>
        </p:nvSpPr>
        <p:spPr/>
        <p:txBody>
          <a:bodyPr/>
          <a:lstStyle/>
          <a:p>
            <a:r>
              <a:rPr lang="en-US" dirty="0"/>
              <a:t>principles</a:t>
            </a:r>
          </a:p>
        </p:txBody>
      </p:sp>
      <p:sp>
        <p:nvSpPr>
          <p:cNvPr id="3" name="Content Placeholder 2">
            <a:extLst>
              <a:ext uri="{FF2B5EF4-FFF2-40B4-BE49-F238E27FC236}">
                <a16:creationId xmlns:a16="http://schemas.microsoft.com/office/drawing/2014/main" id="{E0DC9C64-B779-C84C-A6DF-B638369BABAB}"/>
              </a:ext>
            </a:extLst>
          </p:cNvPr>
          <p:cNvSpPr>
            <a:spLocks noGrp="1"/>
          </p:cNvSpPr>
          <p:nvPr>
            <p:ph idx="1"/>
          </p:nvPr>
        </p:nvSpPr>
        <p:spPr>
          <a:xfrm>
            <a:off x="685801" y="2358189"/>
            <a:ext cx="10131425" cy="4347411"/>
          </a:xfrm>
        </p:spPr>
        <p:txBody>
          <a:bodyPr>
            <a:normAutofit fontScale="92500"/>
          </a:bodyPr>
          <a:lstStyle/>
          <a:p>
            <a:pPr marL="0" indent="0">
              <a:buNone/>
            </a:pPr>
            <a:r>
              <a:rPr lang="en-US" sz="2400" dirty="0"/>
              <a:t>To </a:t>
            </a:r>
            <a:r>
              <a:rPr lang="en-US" sz="2400" dirty="0" err="1"/>
              <a:t>minimise</a:t>
            </a:r>
            <a:r>
              <a:rPr lang="en-US" sz="2400" dirty="0"/>
              <a:t> risk for patients and staff, and to </a:t>
            </a:r>
            <a:r>
              <a:rPr lang="en-US" sz="2400" dirty="0" err="1"/>
              <a:t>optimise</a:t>
            </a:r>
            <a:r>
              <a:rPr lang="en-US" sz="2400" dirty="0"/>
              <a:t> care accessibility for patients by:</a:t>
            </a:r>
          </a:p>
          <a:p>
            <a:endParaRPr lang="en-US" dirty="0"/>
          </a:p>
          <a:p>
            <a:r>
              <a:rPr lang="en-US" dirty="0" err="1"/>
              <a:t>Minimising</a:t>
            </a:r>
            <a:r>
              <a:rPr lang="en-US" dirty="0"/>
              <a:t> unnecessary patient – staff interaction</a:t>
            </a:r>
          </a:p>
          <a:p>
            <a:r>
              <a:rPr lang="en-US" dirty="0" err="1"/>
              <a:t>Minimising</a:t>
            </a:r>
            <a:r>
              <a:rPr lang="en-US" dirty="0"/>
              <a:t> amount of time the patient is present in the hospital environment</a:t>
            </a:r>
          </a:p>
          <a:p>
            <a:r>
              <a:rPr lang="en-US" dirty="0"/>
              <a:t>Provide practical methods to reduce risk of virus transmission during interactions</a:t>
            </a:r>
          </a:p>
          <a:p>
            <a:r>
              <a:rPr lang="en-US" dirty="0"/>
              <a:t>Promote shared decision making with patients through full awareness of risks and benefits of surgery and risks of and methods to </a:t>
            </a:r>
            <a:r>
              <a:rPr lang="en-US" dirty="0" err="1"/>
              <a:t>minimise</a:t>
            </a:r>
            <a:r>
              <a:rPr lang="en-US" dirty="0"/>
              <a:t> coronavirus transmission</a:t>
            </a:r>
          </a:p>
          <a:p>
            <a:r>
              <a:rPr lang="en-US" dirty="0"/>
              <a:t>To provide a safe, kind and effective cataract pathway for patients currently waiting for surgery and new cataract referrals</a:t>
            </a:r>
          </a:p>
          <a:p>
            <a:r>
              <a:rPr lang="en-US" dirty="0"/>
              <a:t>To improve upon current pathways</a:t>
            </a:r>
          </a:p>
          <a:p>
            <a:r>
              <a:rPr lang="en-US" dirty="0"/>
              <a:t>To provide help to NHS trusts to ‘hit the ground running’ when lockdown has ceased</a:t>
            </a:r>
          </a:p>
          <a:p>
            <a:pPr lvl="1"/>
            <a:endParaRPr lang="en-US" dirty="0"/>
          </a:p>
          <a:p>
            <a:pPr lvl="1"/>
            <a:endParaRPr lang="en-US" dirty="0"/>
          </a:p>
        </p:txBody>
      </p:sp>
    </p:spTree>
    <p:extLst>
      <p:ext uri="{BB962C8B-B14F-4D97-AF65-F5344CB8AC3E}">
        <p14:creationId xmlns:p14="http://schemas.microsoft.com/office/powerpoint/2010/main" val="2965711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40EA7F4-EF1F-2D43-9EC5-934B07DD4F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 name="Title 1">
            <a:extLst>
              <a:ext uri="{FF2B5EF4-FFF2-40B4-BE49-F238E27FC236}">
                <a16:creationId xmlns:a16="http://schemas.microsoft.com/office/drawing/2014/main" id="{65D0E378-72BC-C943-8F32-6904907B9021}"/>
              </a:ext>
            </a:extLst>
          </p:cNvPr>
          <p:cNvSpPr>
            <a:spLocks noGrp="1"/>
          </p:cNvSpPr>
          <p:nvPr>
            <p:ph type="title"/>
          </p:nvPr>
        </p:nvSpPr>
        <p:spPr>
          <a:xfrm>
            <a:off x="838200" y="227561"/>
            <a:ext cx="10515600" cy="779463"/>
          </a:xfrm>
        </p:spPr>
        <p:txBody>
          <a:bodyPr/>
          <a:lstStyle/>
          <a:p>
            <a:r>
              <a:rPr lang="en-GB" dirty="0">
                <a:solidFill>
                  <a:schemeClr val="bg1"/>
                </a:solidFill>
              </a:rPr>
              <a:t>Principles</a:t>
            </a:r>
          </a:p>
        </p:txBody>
      </p:sp>
      <p:sp>
        <p:nvSpPr>
          <p:cNvPr id="3" name="Content Placeholder 2">
            <a:extLst>
              <a:ext uri="{FF2B5EF4-FFF2-40B4-BE49-F238E27FC236}">
                <a16:creationId xmlns:a16="http://schemas.microsoft.com/office/drawing/2014/main" id="{13E63B1F-EAEA-D445-8145-87FC6DF2DB98}"/>
              </a:ext>
            </a:extLst>
          </p:cNvPr>
          <p:cNvSpPr>
            <a:spLocks noGrp="1"/>
          </p:cNvSpPr>
          <p:nvPr>
            <p:ph idx="1"/>
          </p:nvPr>
        </p:nvSpPr>
        <p:spPr/>
        <p:txBody>
          <a:bodyPr/>
          <a:lstStyle/>
          <a:p>
            <a:pPr>
              <a:lnSpc>
                <a:spcPct val="110000"/>
              </a:lnSpc>
            </a:pPr>
            <a:r>
              <a:rPr lang="en-GB" dirty="0">
                <a:solidFill>
                  <a:schemeClr val="tx1">
                    <a:lumMod val="50000"/>
                    <a:lumOff val="50000"/>
                  </a:schemeClr>
                </a:solidFill>
                <a:latin typeface="+mj-lt"/>
              </a:rPr>
              <a:t>Limit the number of patients per list until measures put in place to minimise patient-to-patient and staff-patient contact have been demonstrated to work</a:t>
            </a:r>
          </a:p>
          <a:p>
            <a:pPr lvl="1">
              <a:lnSpc>
                <a:spcPct val="110000"/>
              </a:lnSpc>
            </a:pPr>
            <a:r>
              <a:rPr lang="en-GB" dirty="0">
                <a:solidFill>
                  <a:schemeClr val="tx1">
                    <a:lumMod val="50000"/>
                    <a:lumOff val="50000"/>
                  </a:schemeClr>
                </a:solidFill>
                <a:latin typeface="+mj-lt"/>
              </a:rPr>
              <a:t>staggered arrival times</a:t>
            </a:r>
          </a:p>
          <a:p>
            <a:pPr lvl="1">
              <a:lnSpc>
                <a:spcPct val="110000"/>
              </a:lnSpc>
            </a:pPr>
            <a:r>
              <a:rPr lang="en-GB" dirty="0">
                <a:solidFill>
                  <a:schemeClr val="tx1">
                    <a:lumMod val="50000"/>
                    <a:lumOff val="50000"/>
                  </a:schemeClr>
                </a:solidFill>
                <a:latin typeface="+mj-lt"/>
              </a:rPr>
              <a:t>? pre-dilated</a:t>
            </a:r>
          </a:p>
          <a:p>
            <a:pPr lvl="1">
              <a:lnSpc>
                <a:spcPct val="110000"/>
              </a:lnSpc>
            </a:pPr>
            <a:r>
              <a:rPr lang="en-GB" dirty="0">
                <a:solidFill>
                  <a:schemeClr val="tx1">
                    <a:lumMod val="50000"/>
                    <a:lumOff val="50000"/>
                  </a:schemeClr>
                </a:solidFill>
                <a:latin typeface="+mj-lt"/>
              </a:rPr>
              <a:t>? less than 90 minutes in hospital </a:t>
            </a:r>
          </a:p>
          <a:p>
            <a:pPr lvl="1">
              <a:lnSpc>
                <a:spcPct val="110000"/>
              </a:lnSpc>
            </a:pPr>
            <a:r>
              <a:rPr lang="en-GB" dirty="0">
                <a:solidFill>
                  <a:schemeClr val="tx1">
                    <a:lumMod val="50000"/>
                    <a:lumOff val="50000"/>
                  </a:schemeClr>
                </a:solidFill>
                <a:latin typeface="+mj-lt"/>
              </a:rPr>
              <a:t>? bilateral simultaneous surgery</a:t>
            </a:r>
          </a:p>
        </p:txBody>
      </p:sp>
    </p:spTree>
    <p:extLst>
      <p:ext uri="{BB962C8B-B14F-4D97-AF65-F5344CB8AC3E}">
        <p14:creationId xmlns:p14="http://schemas.microsoft.com/office/powerpoint/2010/main" val="3524671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6160-2AE0-D347-BA70-4B9E21B102F0}"/>
              </a:ext>
            </a:extLst>
          </p:cNvPr>
          <p:cNvSpPr>
            <a:spLocks noGrp="1"/>
          </p:cNvSpPr>
          <p:nvPr>
            <p:ph type="title"/>
          </p:nvPr>
        </p:nvSpPr>
        <p:spPr/>
        <p:txBody>
          <a:bodyPr>
            <a:normAutofit fontScale="90000"/>
          </a:bodyPr>
          <a:lstStyle/>
          <a:p>
            <a:r>
              <a:rPr lang="en-US" dirty="0"/>
              <a:t>Steps to mitigate coronavirus risk:</a:t>
            </a:r>
            <a:br>
              <a:rPr lang="en-US" dirty="0"/>
            </a:br>
            <a:r>
              <a:rPr lang="en-US" dirty="0"/>
              <a:t>Telephone Pre- assessment - by Nurse practitioner</a:t>
            </a:r>
          </a:p>
        </p:txBody>
      </p:sp>
      <p:sp>
        <p:nvSpPr>
          <p:cNvPr id="3" name="Content Placeholder 2">
            <a:extLst>
              <a:ext uri="{FF2B5EF4-FFF2-40B4-BE49-F238E27FC236}">
                <a16:creationId xmlns:a16="http://schemas.microsoft.com/office/drawing/2014/main" id="{F0ACC6AD-D844-6D4E-8D78-DA63E2100F80}"/>
              </a:ext>
            </a:extLst>
          </p:cNvPr>
          <p:cNvSpPr>
            <a:spLocks noGrp="1"/>
          </p:cNvSpPr>
          <p:nvPr>
            <p:ph idx="1"/>
          </p:nvPr>
        </p:nvSpPr>
        <p:spPr/>
        <p:txBody>
          <a:bodyPr>
            <a:normAutofit fontScale="85000" lnSpcReduction="20000"/>
          </a:bodyPr>
          <a:lstStyle/>
          <a:p>
            <a:pPr marL="0" indent="0">
              <a:buNone/>
            </a:pPr>
            <a:r>
              <a:rPr lang="en-US" dirty="0"/>
              <a:t>PATIENTS QUESTIONED REGARDING:</a:t>
            </a:r>
          </a:p>
          <a:p>
            <a:r>
              <a:rPr lang="en-US" dirty="0"/>
              <a:t>Coronavirus symptoms  and contact with infected people – to reduce likelihood of ‘positive’ patients attending</a:t>
            </a:r>
          </a:p>
          <a:p>
            <a:r>
              <a:rPr lang="en-US" dirty="0"/>
              <a:t>Patient advised to self-isolate 2 weeks prior to admission (recent NHS England guidance)</a:t>
            </a:r>
          </a:p>
          <a:p>
            <a:r>
              <a:rPr lang="en-US" dirty="0"/>
              <a:t>Appetite for cataract surgery  - to ensure patients are symptomatic and wish to proceed with surgery with usual surgical risks</a:t>
            </a:r>
          </a:p>
          <a:p>
            <a:r>
              <a:rPr lang="en-US" dirty="0"/>
              <a:t>Appetite for cataract surgery in current coronavirus situation – ensuring patient is aware of risks but mitigating factors are able to be explained (shared decision-making tool)</a:t>
            </a:r>
          </a:p>
          <a:p>
            <a:r>
              <a:rPr lang="en-US" dirty="0"/>
              <a:t>Medical health – to ensure patients attending cataract clinic are medically fit for surgery</a:t>
            </a:r>
          </a:p>
          <a:p>
            <a:r>
              <a:rPr lang="en-US" dirty="0"/>
              <a:t>MRSA history</a:t>
            </a:r>
          </a:p>
          <a:p>
            <a:r>
              <a:rPr lang="en-US" dirty="0"/>
              <a:t>Suitability for a ‘low interaction’ appointment thus preventing unnecessary hospital visits</a:t>
            </a:r>
          </a:p>
          <a:p>
            <a:r>
              <a:rPr lang="en-US" dirty="0"/>
              <a:t>Patient booked for cataract clinic and sent cataract information leaflet  and consent form to peruse prior to assessment</a:t>
            </a:r>
          </a:p>
          <a:p>
            <a:r>
              <a:rPr lang="en-US" dirty="0"/>
              <a:t>All key information recorded on a ‘ summary </a:t>
            </a:r>
            <a:r>
              <a:rPr lang="en-US" dirty="0" err="1"/>
              <a:t>proforma</a:t>
            </a:r>
            <a:r>
              <a:rPr lang="en-US" dirty="0"/>
              <a:t>’ that will be present throughout the patient episodes (clinic and theatre) thus reducing repetition</a:t>
            </a:r>
          </a:p>
          <a:p>
            <a:endParaRPr lang="en-US" dirty="0"/>
          </a:p>
        </p:txBody>
      </p:sp>
    </p:spTree>
    <p:extLst>
      <p:ext uri="{BB962C8B-B14F-4D97-AF65-F5344CB8AC3E}">
        <p14:creationId xmlns:p14="http://schemas.microsoft.com/office/powerpoint/2010/main" val="1727650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EB9596-9006-0042-89E6-C69B2CF542EA}"/>
              </a:ext>
            </a:extLst>
          </p:cNvPr>
          <p:cNvPicPr>
            <a:picLocks noGrp="1" noChangeAspect="1"/>
          </p:cNvPicPr>
          <p:nvPr>
            <p:ph idx="1"/>
          </p:nvPr>
        </p:nvPicPr>
        <p:blipFill>
          <a:blip r:embed="rId2"/>
          <a:stretch>
            <a:fillRect/>
          </a:stretch>
        </p:blipFill>
        <p:spPr>
          <a:xfrm>
            <a:off x="3729789" y="0"/>
            <a:ext cx="4846210" cy="6858000"/>
          </a:xfrm>
          <a:prstGeom prst="rect">
            <a:avLst/>
          </a:prstGeom>
          <a:solidFill>
            <a:schemeClr val="tx1"/>
          </a:solidFill>
        </p:spPr>
      </p:pic>
    </p:spTree>
    <p:extLst>
      <p:ext uri="{BB962C8B-B14F-4D97-AF65-F5344CB8AC3E}">
        <p14:creationId xmlns:p14="http://schemas.microsoft.com/office/powerpoint/2010/main" val="3426248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1042-84A1-3346-A0FA-F32A121195FC}"/>
              </a:ext>
            </a:extLst>
          </p:cNvPr>
          <p:cNvSpPr>
            <a:spLocks noGrp="1"/>
          </p:cNvSpPr>
          <p:nvPr>
            <p:ph type="title"/>
          </p:nvPr>
        </p:nvSpPr>
        <p:spPr>
          <a:xfrm>
            <a:off x="685801" y="345650"/>
            <a:ext cx="10131425" cy="1456267"/>
          </a:xfrm>
        </p:spPr>
        <p:txBody>
          <a:bodyPr/>
          <a:lstStyle/>
          <a:p>
            <a:r>
              <a:rPr lang="en-US" dirty="0"/>
              <a:t>Steps to mitigate coronavirus risk:</a:t>
            </a:r>
            <a:br>
              <a:rPr lang="en-US" dirty="0"/>
            </a:br>
            <a:r>
              <a:rPr lang="en-US" dirty="0"/>
              <a:t>at Cataract clinic assessment</a:t>
            </a:r>
          </a:p>
        </p:txBody>
      </p:sp>
      <p:sp>
        <p:nvSpPr>
          <p:cNvPr id="3" name="Content Placeholder 2">
            <a:extLst>
              <a:ext uri="{FF2B5EF4-FFF2-40B4-BE49-F238E27FC236}">
                <a16:creationId xmlns:a16="http://schemas.microsoft.com/office/drawing/2014/main" id="{FD172009-7ED3-F74A-B7A1-62FB6A5E32CE}"/>
              </a:ext>
            </a:extLst>
          </p:cNvPr>
          <p:cNvSpPr>
            <a:spLocks noGrp="1"/>
          </p:cNvSpPr>
          <p:nvPr>
            <p:ph idx="1"/>
          </p:nvPr>
        </p:nvSpPr>
        <p:spPr>
          <a:xfrm>
            <a:off x="685801" y="2142066"/>
            <a:ext cx="10701778" cy="4532111"/>
          </a:xfrm>
        </p:spPr>
        <p:txBody>
          <a:bodyPr>
            <a:normAutofit fontScale="92500" lnSpcReduction="10000"/>
          </a:bodyPr>
          <a:lstStyle/>
          <a:p>
            <a:r>
              <a:rPr lang="en-US" dirty="0"/>
              <a:t>Primary nurse to perform vision, BP pulse, iCare, biometry, dilate &amp; swab patient, limiting patient-staff interaction</a:t>
            </a:r>
          </a:p>
          <a:p>
            <a:r>
              <a:rPr lang="en-US" dirty="0"/>
              <a:t>Primary nurse will be able to use 1 ‘set’ of PPE per patient episode – reducing waste</a:t>
            </a:r>
          </a:p>
          <a:p>
            <a:r>
              <a:rPr lang="en-US" dirty="0"/>
              <a:t>Patients to wear appropriate PPE (surgical masks)</a:t>
            </a:r>
          </a:p>
          <a:p>
            <a:r>
              <a:rPr lang="en-US" dirty="0"/>
              <a:t>Patients swabbed for coronavirus at assessment – reduces risk of being ‘positive’ for theatre</a:t>
            </a:r>
          </a:p>
          <a:p>
            <a:r>
              <a:rPr lang="en-US" dirty="0"/>
              <a:t>Patient advised to self-isolate until surgery</a:t>
            </a:r>
          </a:p>
          <a:p>
            <a:r>
              <a:rPr lang="en-US" dirty="0"/>
              <a:t>Surgery organized soon after assessment (72hours)*</a:t>
            </a:r>
          </a:p>
          <a:p>
            <a:r>
              <a:rPr lang="en-US" dirty="0"/>
              <a:t>Patient assessed by surgeon </a:t>
            </a:r>
          </a:p>
          <a:p>
            <a:r>
              <a:rPr lang="en-US" dirty="0"/>
              <a:t>Patient counselled, listed for surgery and consented, IOL chosen and recorded</a:t>
            </a:r>
          </a:p>
          <a:p>
            <a:r>
              <a:rPr lang="en-US" dirty="0"/>
              <a:t>Patient given dilating drops with explicit instructions to administer them 1 hour prior to surgery in the eye to be operated upon.</a:t>
            </a:r>
          </a:p>
          <a:p>
            <a:r>
              <a:rPr lang="en-US" dirty="0"/>
              <a:t>This process should take 40 minute</a:t>
            </a:r>
          </a:p>
          <a:p>
            <a:pPr marL="0" indent="0">
              <a:buNone/>
            </a:pPr>
            <a:r>
              <a:rPr lang="en-US" dirty="0"/>
              <a:t>*alternatively, swab taken later, 72 hours </a:t>
            </a:r>
            <a:r>
              <a:rPr lang="en-US" dirty="0" err="1"/>
              <a:t>preop</a:t>
            </a:r>
            <a:r>
              <a:rPr lang="en-US" dirty="0"/>
              <a:t> at hospital/GP/via post</a:t>
            </a:r>
          </a:p>
          <a:p>
            <a:endParaRPr lang="en-US" dirty="0"/>
          </a:p>
          <a:p>
            <a:endParaRPr lang="en-US" dirty="0"/>
          </a:p>
        </p:txBody>
      </p:sp>
    </p:spTree>
    <p:extLst>
      <p:ext uri="{BB962C8B-B14F-4D97-AF65-F5344CB8AC3E}">
        <p14:creationId xmlns:p14="http://schemas.microsoft.com/office/powerpoint/2010/main" val="12673045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620A-311D-2442-9BF6-A60C2AA7049D}"/>
              </a:ext>
            </a:extLst>
          </p:cNvPr>
          <p:cNvSpPr>
            <a:spLocks noGrp="1"/>
          </p:cNvSpPr>
          <p:nvPr>
            <p:ph type="title"/>
          </p:nvPr>
        </p:nvSpPr>
        <p:spPr/>
        <p:txBody>
          <a:bodyPr/>
          <a:lstStyle/>
          <a:p>
            <a:r>
              <a:rPr lang="en-US" dirty="0"/>
              <a:t>Cataract clinic timeline</a:t>
            </a:r>
          </a:p>
        </p:txBody>
      </p:sp>
      <p:graphicFrame>
        <p:nvGraphicFramePr>
          <p:cNvPr id="7" name="Table 6">
            <a:extLst>
              <a:ext uri="{FF2B5EF4-FFF2-40B4-BE49-F238E27FC236}">
                <a16:creationId xmlns:a16="http://schemas.microsoft.com/office/drawing/2014/main" id="{D666EA85-348D-3948-B658-DC1F23ADA898}"/>
              </a:ext>
            </a:extLst>
          </p:cNvPr>
          <p:cNvGraphicFramePr>
            <a:graphicFrameLocks noGrp="1"/>
          </p:cNvGraphicFramePr>
          <p:nvPr/>
        </p:nvGraphicFramePr>
        <p:xfrm>
          <a:off x="300192" y="2181983"/>
          <a:ext cx="11364711" cy="3704520"/>
        </p:xfrm>
        <a:graphic>
          <a:graphicData uri="http://schemas.openxmlformats.org/drawingml/2006/table">
            <a:tbl>
              <a:tblPr>
                <a:tableStyleId>{5C22544A-7EE6-4342-B048-85BDC9FD1C3A}</a:tableStyleId>
              </a:tblPr>
              <a:tblGrid>
                <a:gridCol w="252203">
                  <a:extLst>
                    <a:ext uri="{9D8B030D-6E8A-4147-A177-3AD203B41FA5}">
                      <a16:colId xmlns:a16="http://schemas.microsoft.com/office/drawing/2014/main" val="69695631"/>
                    </a:ext>
                  </a:extLst>
                </a:gridCol>
                <a:gridCol w="252203">
                  <a:extLst>
                    <a:ext uri="{9D8B030D-6E8A-4147-A177-3AD203B41FA5}">
                      <a16:colId xmlns:a16="http://schemas.microsoft.com/office/drawing/2014/main" val="2909232398"/>
                    </a:ext>
                  </a:extLst>
                </a:gridCol>
                <a:gridCol w="252203">
                  <a:extLst>
                    <a:ext uri="{9D8B030D-6E8A-4147-A177-3AD203B41FA5}">
                      <a16:colId xmlns:a16="http://schemas.microsoft.com/office/drawing/2014/main" val="1884219593"/>
                    </a:ext>
                  </a:extLst>
                </a:gridCol>
                <a:gridCol w="267779">
                  <a:extLst>
                    <a:ext uri="{9D8B030D-6E8A-4147-A177-3AD203B41FA5}">
                      <a16:colId xmlns:a16="http://schemas.microsoft.com/office/drawing/2014/main" val="1530339587"/>
                    </a:ext>
                  </a:extLst>
                </a:gridCol>
                <a:gridCol w="252203">
                  <a:extLst>
                    <a:ext uri="{9D8B030D-6E8A-4147-A177-3AD203B41FA5}">
                      <a16:colId xmlns:a16="http://schemas.microsoft.com/office/drawing/2014/main" val="20004"/>
                    </a:ext>
                  </a:extLst>
                </a:gridCol>
                <a:gridCol w="252203">
                  <a:extLst>
                    <a:ext uri="{9D8B030D-6E8A-4147-A177-3AD203B41FA5}">
                      <a16:colId xmlns:a16="http://schemas.microsoft.com/office/drawing/2014/main" val="20005"/>
                    </a:ext>
                  </a:extLst>
                </a:gridCol>
                <a:gridCol w="252203">
                  <a:extLst>
                    <a:ext uri="{9D8B030D-6E8A-4147-A177-3AD203B41FA5}">
                      <a16:colId xmlns:a16="http://schemas.microsoft.com/office/drawing/2014/main" val="3428960851"/>
                    </a:ext>
                  </a:extLst>
                </a:gridCol>
                <a:gridCol w="252203">
                  <a:extLst>
                    <a:ext uri="{9D8B030D-6E8A-4147-A177-3AD203B41FA5}">
                      <a16:colId xmlns:a16="http://schemas.microsoft.com/office/drawing/2014/main" val="2324626720"/>
                    </a:ext>
                  </a:extLst>
                </a:gridCol>
                <a:gridCol w="252203">
                  <a:extLst>
                    <a:ext uri="{9D8B030D-6E8A-4147-A177-3AD203B41FA5}">
                      <a16:colId xmlns:a16="http://schemas.microsoft.com/office/drawing/2014/main" val="1565648968"/>
                    </a:ext>
                  </a:extLst>
                </a:gridCol>
                <a:gridCol w="252203">
                  <a:extLst>
                    <a:ext uri="{9D8B030D-6E8A-4147-A177-3AD203B41FA5}">
                      <a16:colId xmlns:a16="http://schemas.microsoft.com/office/drawing/2014/main" val="1728390015"/>
                    </a:ext>
                  </a:extLst>
                </a:gridCol>
                <a:gridCol w="252203">
                  <a:extLst>
                    <a:ext uri="{9D8B030D-6E8A-4147-A177-3AD203B41FA5}">
                      <a16:colId xmlns:a16="http://schemas.microsoft.com/office/drawing/2014/main" val="666687195"/>
                    </a:ext>
                  </a:extLst>
                </a:gridCol>
                <a:gridCol w="252203">
                  <a:extLst>
                    <a:ext uri="{9D8B030D-6E8A-4147-A177-3AD203B41FA5}">
                      <a16:colId xmlns:a16="http://schemas.microsoft.com/office/drawing/2014/main" val="1095596297"/>
                    </a:ext>
                  </a:extLst>
                </a:gridCol>
                <a:gridCol w="252203">
                  <a:extLst>
                    <a:ext uri="{9D8B030D-6E8A-4147-A177-3AD203B41FA5}">
                      <a16:colId xmlns:a16="http://schemas.microsoft.com/office/drawing/2014/main" val="2416698133"/>
                    </a:ext>
                  </a:extLst>
                </a:gridCol>
                <a:gridCol w="252203">
                  <a:extLst>
                    <a:ext uri="{9D8B030D-6E8A-4147-A177-3AD203B41FA5}">
                      <a16:colId xmlns:a16="http://schemas.microsoft.com/office/drawing/2014/main" val="1640047105"/>
                    </a:ext>
                  </a:extLst>
                </a:gridCol>
                <a:gridCol w="252203">
                  <a:extLst>
                    <a:ext uri="{9D8B030D-6E8A-4147-A177-3AD203B41FA5}">
                      <a16:colId xmlns:a16="http://schemas.microsoft.com/office/drawing/2014/main" val="2699701557"/>
                    </a:ext>
                  </a:extLst>
                </a:gridCol>
                <a:gridCol w="252203">
                  <a:extLst>
                    <a:ext uri="{9D8B030D-6E8A-4147-A177-3AD203B41FA5}">
                      <a16:colId xmlns:a16="http://schemas.microsoft.com/office/drawing/2014/main" val="1294407488"/>
                    </a:ext>
                  </a:extLst>
                </a:gridCol>
                <a:gridCol w="252203">
                  <a:extLst>
                    <a:ext uri="{9D8B030D-6E8A-4147-A177-3AD203B41FA5}">
                      <a16:colId xmlns:a16="http://schemas.microsoft.com/office/drawing/2014/main" val="4092645676"/>
                    </a:ext>
                  </a:extLst>
                </a:gridCol>
                <a:gridCol w="252203">
                  <a:extLst>
                    <a:ext uri="{9D8B030D-6E8A-4147-A177-3AD203B41FA5}">
                      <a16:colId xmlns:a16="http://schemas.microsoft.com/office/drawing/2014/main" val="985349291"/>
                    </a:ext>
                  </a:extLst>
                </a:gridCol>
                <a:gridCol w="252203">
                  <a:extLst>
                    <a:ext uri="{9D8B030D-6E8A-4147-A177-3AD203B41FA5}">
                      <a16:colId xmlns:a16="http://schemas.microsoft.com/office/drawing/2014/main" val="3985202111"/>
                    </a:ext>
                  </a:extLst>
                </a:gridCol>
                <a:gridCol w="252203">
                  <a:extLst>
                    <a:ext uri="{9D8B030D-6E8A-4147-A177-3AD203B41FA5}">
                      <a16:colId xmlns:a16="http://schemas.microsoft.com/office/drawing/2014/main" val="371160258"/>
                    </a:ext>
                  </a:extLst>
                </a:gridCol>
                <a:gridCol w="252203">
                  <a:extLst>
                    <a:ext uri="{9D8B030D-6E8A-4147-A177-3AD203B41FA5}">
                      <a16:colId xmlns:a16="http://schemas.microsoft.com/office/drawing/2014/main" val="761681104"/>
                    </a:ext>
                  </a:extLst>
                </a:gridCol>
                <a:gridCol w="252203">
                  <a:extLst>
                    <a:ext uri="{9D8B030D-6E8A-4147-A177-3AD203B41FA5}">
                      <a16:colId xmlns:a16="http://schemas.microsoft.com/office/drawing/2014/main" val="1217535746"/>
                    </a:ext>
                  </a:extLst>
                </a:gridCol>
                <a:gridCol w="252203">
                  <a:extLst>
                    <a:ext uri="{9D8B030D-6E8A-4147-A177-3AD203B41FA5}">
                      <a16:colId xmlns:a16="http://schemas.microsoft.com/office/drawing/2014/main" val="2135675454"/>
                    </a:ext>
                  </a:extLst>
                </a:gridCol>
                <a:gridCol w="252203">
                  <a:extLst>
                    <a:ext uri="{9D8B030D-6E8A-4147-A177-3AD203B41FA5}">
                      <a16:colId xmlns:a16="http://schemas.microsoft.com/office/drawing/2014/main" val="1958560321"/>
                    </a:ext>
                  </a:extLst>
                </a:gridCol>
                <a:gridCol w="252203">
                  <a:extLst>
                    <a:ext uri="{9D8B030D-6E8A-4147-A177-3AD203B41FA5}">
                      <a16:colId xmlns:a16="http://schemas.microsoft.com/office/drawing/2014/main" val="619845819"/>
                    </a:ext>
                  </a:extLst>
                </a:gridCol>
                <a:gridCol w="252203">
                  <a:extLst>
                    <a:ext uri="{9D8B030D-6E8A-4147-A177-3AD203B41FA5}">
                      <a16:colId xmlns:a16="http://schemas.microsoft.com/office/drawing/2014/main" val="528793458"/>
                    </a:ext>
                  </a:extLst>
                </a:gridCol>
                <a:gridCol w="252203">
                  <a:extLst>
                    <a:ext uri="{9D8B030D-6E8A-4147-A177-3AD203B41FA5}">
                      <a16:colId xmlns:a16="http://schemas.microsoft.com/office/drawing/2014/main" val="1021713514"/>
                    </a:ext>
                  </a:extLst>
                </a:gridCol>
                <a:gridCol w="252203">
                  <a:extLst>
                    <a:ext uri="{9D8B030D-6E8A-4147-A177-3AD203B41FA5}">
                      <a16:colId xmlns:a16="http://schemas.microsoft.com/office/drawing/2014/main" val="1712702906"/>
                    </a:ext>
                  </a:extLst>
                </a:gridCol>
                <a:gridCol w="252203">
                  <a:extLst>
                    <a:ext uri="{9D8B030D-6E8A-4147-A177-3AD203B41FA5}">
                      <a16:colId xmlns:a16="http://schemas.microsoft.com/office/drawing/2014/main" val="2233426680"/>
                    </a:ext>
                  </a:extLst>
                </a:gridCol>
                <a:gridCol w="252203">
                  <a:extLst>
                    <a:ext uri="{9D8B030D-6E8A-4147-A177-3AD203B41FA5}">
                      <a16:colId xmlns:a16="http://schemas.microsoft.com/office/drawing/2014/main" val="2775039595"/>
                    </a:ext>
                  </a:extLst>
                </a:gridCol>
                <a:gridCol w="252203">
                  <a:extLst>
                    <a:ext uri="{9D8B030D-6E8A-4147-A177-3AD203B41FA5}">
                      <a16:colId xmlns:a16="http://schemas.microsoft.com/office/drawing/2014/main" val="583086617"/>
                    </a:ext>
                  </a:extLst>
                </a:gridCol>
                <a:gridCol w="252203">
                  <a:extLst>
                    <a:ext uri="{9D8B030D-6E8A-4147-A177-3AD203B41FA5}">
                      <a16:colId xmlns:a16="http://schemas.microsoft.com/office/drawing/2014/main" val="3978597709"/>
                    </a:ext>
                  </a:extLst>
                </a:gridCol>
                <a:gridCol w="252203">
                  <a:extLst>
                    <a:ext uri="{9D8B030D-6E8A-4147-A177-3AD203B41FA5}">
                      <a16:colId xmlns:a16="http://schemas.microsoft.com/office/drawing/2014/main" val="3957437433"/>
                    </a:ext>
                  </a:extLst>
                </a:gridCol>
                <a:gridCol w="252203">
                  <a:extLst>
                    <a:ext uri="{9D8B030D-6E8A-4147-A177-3AD203B41FA5}">
                      <a16:colId xmlns:a16="http://schemas.microsoft.com/office/drawing/2014/main" val="3489191352"/>
                    </a:ext>
                  </a:extLst>
                </a:gridCol>
                <a:gridCol w="252203">
                  <a:extLst>
                    <a:ext uri="{9D8B030D-6E8A-4147-A177-3AD203B41FA5}">
                      <a16:colId xmlns:a16="http://schemas.microsoft.com/office/drawing/2014/main" val="720007629"/>
                    </a:ext>
                  </a:extLst>
                </a:gridCol>
                <a:gridCol w="252203">
                  <a:extLst>
                    <a:ext uri="{9D8B030D-6E8A-4147-A177-3AD203B41FA5}">
                      <a16:colId xmlns:a16="http://schemas.microsoft.com/office/drawing/2014/main" val="2717163784"/>
                    </a:ext>
                  </a:extLst>
                </a:gridCol>
                <a:gridCol w="252203">
                  <a:extLst>
                    <a:ext uri="{9D8B030D-6E8A-4147-A177-3AD203B41FA5}">
                      <a16:colId xmlns:a16="http://schemas.microsoft.com/office/drawing/2014/main" val="1971916469"/>
                    </a:ext>
                  </a:extLst>
                </a:gridCol>
                <a:gridCol w="252203">
                  <a:extLst>
                    <a:ext uri="{9D8B030D-6E8A-4147-A177-3AD203B41FA5}">
                      <a16:colId xmlns:a16="http://schemas.microsoft.com/office/drawing/2014/main" val="2014443501"/>
                    </a:ext>
                  </a:extLst>
                </a:gridCol>
                <a:gridCol w="252203">
                  <a:extLst>
                    <a:ext uri="{9D8B030D-6E8A-4147-A177-3AD203B41FA5}">
                      <a16:colId xmlns:a16="http://schemas.microsoft.com/office/drawing/2014/main" val="543839013"/>
                    </a:ext>
                  </a:extLst>
                </a:gridCol>
                <a:gridCol w="252203">
                  <a:extLst>
                    <a:ext uri="{9D8B030D-6E8A-4147-A177-3AD203B41FA5}">
                      <a16:colId xmlns:a16="http://schemas.microsoft.com/office/drawing/2014/main" val="1956726888"/>
                    </a:ext>
                  </a:extLst>
                </a:gridCol>
                <a:gridCol w="252203">
                  <a:extLst>
                    <a:ext uri="{9D8B030D-6E8A-4147-A177-3AD203B41FA5}">
                      <a16:colId xmlns:a16="http://schemas.microsoft.com/office/drawing/2014/main" val="1242797737"/>
                    </a:ext>
                  </a:extLst>
                </a:gridCol>
                <a:gridCol w="252203">
                  <a:extLst>
                    <a:ext uri="{9D8B030D-6E8A-4147-A177-3AD203B41FA5}">
                      <a16:colId xmlns:a16="http://schemas.microsoft.com/office/drawing/2014/main" val="602747701"/>
                    </a:ext>
                  </a:extLst>
                </a:gridCol>
                <a:gridCol w="252203">
                  <a:extLst>
                    <a:ext uri="{9D8B030D-6E8A-4147-A177-3AD203B41FA5}">
                      <a16:colId xmlns:a16="http://schemas.microsoft.com/office/drawing/2014/main" val="3719915972"/>
                    </a:ext>
                  </a:extLst>
                </a:gridCol>
                <a:gridCol w="252203">
                  <a:extLst>
                    <a:ext uri="{9D8B030D-6E8A-4147-A177-3AD203B41FA5}">
                      <a16:colId xmlns:a16="http://schemas.microsoft.com/office/drawing/2014/main" val="2216077650"/>
                    </a:ext>
                  </a:extLst>
                </a:gridCol>
                <a:gridCol w="252203">
                  <a:extLst>
                    <a:ext uri="{9D8B030D-6E8A-4147-A177-3AD203B41FA5}">
                      <a16:colId xmlns:a16="http://schemas.microsoft.com/office/drawing/2014/main" val="2576682304"/>
                    </a:ext>
                  </a:extLst>
                </a:gridCol>
              </a:tblGrid>
              <a:tr h="288000">
                <a:tc>
                  <a:txBody>
                    <a:bodyPr/>
                    <a:lstStyle/>
                    <a:p>
                      <a:pPr>
                        <a:spcAft>
                          <a:spcPts val="0"/>
                        </a:spcAft>
                      </a:pPr>
                      <a:r>
                        <a:rPr lang="en-US" sz="600">
                          <a:effectLst/>
                        </a:rPr>
                        <a:t>0830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0835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0845</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0900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6000" dirty="0">
                        <a:effectLst/>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0855</a:t>
                      </a:r>
                    </a:p>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0900</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0930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0950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0955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1015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baseline="0" dirty="0">
                          <a:effectLst/>
                        </a:rPr>
                        <a:t>1040</a:t>
                      </a: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5448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3">
                  <a:txBody>
                    <a:bodyPr/>
                    <a:lstStyle/>
                    <a:p>
                      <a:pPr>
                        <a:spcAft>
                          <a:spcPts val="0"/>
                        </a:spcAft>
                      </a:pPr>
                      <a:r>
                        <a:rPr lang="en-GB" sz="800" dirty="0">
                          <a:effectLst/>
                          <a:latin typeface="+mn-lt"/>
                          <a:ea typeface="Times New Roman" panose="02020603050405020304" pitchFamily="18" charset="0"/>
                        </a:rPr>
                        <a:t>Nurse</a:t>
                      </a:r>
                    </a:p>
                    <a:p>
                      <a:pPr>
                        <a:spcAft>
                          <a:spcPts val="0"/>
                        </a:spcAft>
                      </a:pPr>
                      <a:r>
                        <a:rPr lang="en-GB" sz="800" dirty="0">
                          <a:effectLst/>
                          <a:latin typeface="+mn-lt"/>
                          <a:ea typeface="Times New Roman" panose="02020603050405020304" pitchFamily="18" charset="0"/>
                        </a:rPr>
                        <a:t>Practitioner</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spcAft>
                          <a:spcPts val="0"/>
                        </a:spcAft>
                      </a:pPr>
                      <a:r>
                        <a:rPr lang="en-GB" sz="800" dirty="0">
                          <a:effectLst/>
                          <a:latin typeface="+mn-lt"/>
                          <a:ea typeface="Times New Roman" panose="02020603050405020304" pitchFamily="18" charset="0"/>
                        </a:rPr>
                        <a:t>Surgeon</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AutoShape 23"/>
          <p:cNvSpPr>
            <a:spLocks noChangeArrowheads="1"/>
          </p:cNvSpPr>
          <p:nvPr/>
        </p:nvSpPr>
        <p:spPr bwMode="auto">
          <a:xfrm>
            <a:off x="1794165" y="2359891"/>
            <a:ext cx="538018"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Biometry, iCare, Corona swab, Dilate</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2" name="AutoShape 23"/>
          <p:cNvSpPr>
            <a:spLocks noChangeArrowheads="1"/>
          </p:cNvSpPr>
          <p:nvPr/>
        </p:nvSpPr>
        <p:spPr bwMode="auto">
          <a:xfrm rot="16200000">
            <a:off x="1123618" y="2985655"/>
            <a:ext cx="473364"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Visual acuity,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BP &amp; Pulse</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3" name="AutoShape 23"/>
          <p:cNvSpPr>
            <a:spLocks noChangeArrowheads="1"/>
          </p:cNvSpPr>
          <p:nvPr/>
        </p:nvSpPr>
        <p:spPr bwMode="auto">
          <a:xfrm>
            <a:off x="2837873" y="2359891"/>
            <a:ext cx="473364"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Surgeon assess, counsel and consent</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5" name="AutoShape 23"/>
          <p:cNvSpPr>
            <a:spLocks noChangeArrowheads="1"/>
          </p:cNvSpPr>
          <p:nvPr/>
        </p:nvSpPr>
        <p:spPr bwMode="auto">
          <a:xfrm>
            <a:off x="3607551" y="2363047"/>
            <a:ext cx="473364"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goes home</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graphicFrame>
        <p:nvGraphicFramePr>
          <p:cNvPr id="3" name="Table 2"/>
          <p:cNvGraphicFramePr>
            <a:graphicFrameLocks noGrp="1"/>
          </p:cNvGraphicFramePr>
          <p:nvPr/>
        </p:nvGraphicFramePr>
        <p:xfrm>
          <a:off x="1826491" y="3310439"/>
          <a:ext cx="2017742" cy="254308"/>
        </p:xfrm>
        <a:graphic>
          <a:graphicData uri="http://schemas.openxmlformats.org/drawingml/2006/table">
            <a:tbl>
              <a:tblPr firstRow="1" bandRow="1">
                <a:tableStyleId>{5C22544A-7EE6-4342-B048-85BDC9FD1C3A}</a:tableStyleId>
              </a:tblPr>
              <a:tblGrid>
                <a:gridCol w="255905">
                  <a:extLst>
                    <a:ext uri="{9D8B030D-6E8A-4147-A177-3AD203B41FA5}">
                      <a16:colId xmlns:a16="http://schemas.microsoft.com/office/drawing/2014/main" val="20000"/>
                    </a:ext>
                  </a:extLst>
                </a:gridCol>
                <a:gridCol w="251691">
                  <a:extLst>
                    <a:ext uri="{9D8B030D-6E8A-4147-A177-3AD203B41FA5}">
                      <a16:colId xmlns:a16="http://schemas.microsoft.com/office/drawing/2014/main" val="20001"/>
                    </a:ext>
                  </a:extLst>
                </a:gridCol>
                <a:gridCol w="251691">
                  <a:extLst>
                    <a:ext uri="{9D8B030D-6E8A-4147-A177-3AD203B41FA5}">
                      <a16:colId xmlns:a16="http://schemas.microsoft.com/office/drawing/2014/main" val="20002"/>
                    </a:ext>
                  </a:extLst>
                </a:gridCol>
                <a:gridCol w="251691">
                  <a:extLst>
                    <a:ext uri="{9D8B030D-6E8A-4147-A177-3AD203B41FA5}">
                      <a16:colId xmlns:a16="http://schemas.microsoft.com/office/drawing/2014/main" val="20003"/>
                    </a:ext>
                  </a:extLst>
                </a:gridCol>
                <a:gridCol w="251691">
                  <a:extLst>
                    <a:ext uri="{9D8B030D-6E8A-4147-A177-3AD203B41FA5}">
                      <a16:colId xmlns:a16="http://schemas.microsoft.com/office/drawing/2014/main" val="20004"/>
                    </a:ext>
                  </a:extLst>
                </a:gridCol>
                <a:gridCol w="251691">
                  <a:extLst>
                    <a:ext uri="{9D8B030D-6E8A-4147-A177-3AD203B41FA5}">
                      <a16:colId xmlns:a16="http://schemas.microsoft.com/office/drawing/2014/main" val="20005"/>
                    </a:ext>
                  </a:extLst>
                </a:gridCol>
                <a:gridCol w="251691">
                  <a:extLst>
                    <a:ext uri="{9D8B030D-6E8A-4147-A177-3AD203B41FA5}">
                      <a16:colId xmlns:a16="http://schemas.microsoft.com/office/drawing/2014/main" val="20006"/>
                    </a:ext>
                  </a:extLst>
                </a:gridCol>
                <a:gridCol w="251691">
                  <a:extLst>
                    <a:ext uri="{9D8B030D-6E8A-4147-A177-3AD203B41FA5}">
                      <a16:colId xmlns:a16="http://schemas.microsoft.com/office/drawing/2014/main" val="20007"/>
                    </a:ext>
                  </a:extLst>
                </a:gridCol>
              </a:tblGrid>
              <a:tr h="254308">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extLst>
                  <a:ext uri="{0D108BD9-81ED-4DB2-BD59-A6C34878D82A}">
                    <a16:rowId xmlns:a16="http://schemas.microsoft.com/office/drawing/2014/main" val="10000"/>
                  </a:ext>
                </a:extLst>
              </a:tr>
            </a:tbl>
          </a:graphicData>
        </a:graphic>
      </p:graphicFrame>
      <p:sp>
        <p:nvSpPr>
          <p:cNvPr id="16" name="Text Box 46"/>
          <p:cNvSpPr txBox="1">
            <a:spLocks noChangeArrowheads="1"/>
          </p:cNvSpPr>
          <p:nvPr/>
        </p:nvSpPr>
        <p:spPr bwMode="auto">
          <a:xfrm>
            <a:off x="3834411" y="3261740"/>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5" name="Text Box 46">
            <a:extLst>
              <a:ext uri="{FF2B5EF4-FFF2-40B4-BE49-F238E27FC236}">
                <a16:creationId xmlns:a16="http://schemas.microsoft.com/office/drawing/2014/main" id="{6E598215-09CE-5742-979C-9639FA0259D7}"/>
              </a:ext>
            </a:extLst>
          </p:cNvPr>
          <p:cNvSpPr txBox="1">
            <a:spLocks noChangeArrowheads="1"/>
          </p:cNvSpPr>
          <p:nvPr/>
        </p:nvSpPr>
        <p:spPr bwMode="auto">
          <a:xfrm>
            <a:off x="4590067" y="3595179"/>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8" name="Text Box 46">
            <a:extLst>
              <a:ext uri="{FF2B5EF4-FFF2-40B4-BE49-F238E27FC236}">
                <a16:creationId xmlns:a16="http://schemas.microsoft.com/office/drawing/2014/main" id="{347C0268-C98D-B24C-91A3-F56A91896991}"/>
              </a:ext>
            </a:extLst>
          </p:cNvPr>
          <p:cNvSpPr txBox="1">
            <a:spLocks noChangeArrowheads="1"/>
          </p:cNvSpPr>
          <p:nvPr/>
        </p:nvSpPr>
        <p:spPr bwMode="auto">
          <a:xfrm>
            <a:off x="5388610" y="3875493"/>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9" name="Text Box 46">
            <a:extLst>
              <a:ext uri="{FF2B5EF4-FFF2-40B4-BE49-F238E27FC236}">
                <a16:creationId xmlns:a16="http://schemas.microsoft.com/office/drawing/2014/main" id="{385D1254-E5AC-C948-88D8-392A0ED6872C}"/>
              </a:ext>
            </a:extLst>
          </p:cNvPr>
          <p:cNvSpPr txBox="1">
            <a:spLocks noChangeArrowheads="1"/>
          </p:cNvSpPr>
          <p:nvPr/>
        </p:nvSpPr>
        <p:spPr bwMode="auto">
          <a:xfrm>
            <a:off x="6147611" y="4165198"/>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4</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0" name="Text Box 46">
            <a:extLst>
              <a:ext uri="{FF2B5EF4-FFF2-40B4-BE49-F238E27FC236}">
                <a16:creationId xmlns:a16="http://schemas.microsoft.com/office/drawing/2014/main" id="{49BD3DEA-7EEA-2941-A39F-2209B616360A}"/>
              </a:ext>
            </a:extLst>
          </p:cNvPr>
          <p:cNvSpPr txBox="1">
            <a:spLocks noChangeArrowheads="1"/>
          </p:cNvSpPr>
          <p:nvPr/>
        </p:nvSpPr>
        <p:spPr bwMode="auto">
          <a:xfrm>
            <a:off x="6849501" y="4466218"/>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5</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1" name="Text Box 46">
            <a:extLst>
              <a:ext uri="{FF2B5EF4-FFF2-40B4-BE49-F238E27FC236}">
                <a16:creationId xmlns:a16="http://schemas.microsoft.com/office/drawing/2014/main" id="{5B2B8124-86CD-2C43-A708-7F50BAA1C3ED}"/>
              </a:ext>
            </a:extLst>
          </p:cNvPr>
          <p:cNvSpPr txBox="1">
            <a:spLocks noChangeArrowheads="1"/>
          </p:cNvSpPr>
          <p:nvPr/>
        </p:nvSpPr>
        <p:spPr bwMode="auto">
          <a:xfrm>
            <a:off x="7723783" y="4751214"/>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6</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2" name="Text Box 46">
            <a:extLst>
              <a:ext uri="{FF2B5EF4-FFF2-40B4-BE49-F238E27FC236}">
                <a16:creationId xmlns:a16="http://schemas.microsoft.com/office/drawing/2014/main" id="{8D27FF97-5BF8-624D-BFF0-4261CA978720}"/>
              </a:ext>
            </a:extLst>
          </p:cNvPr>
          <p:cNvSpPr txBox="1">
            <a:spLocks noChangeArrowheads="1"/>
          </p:cNvSpPr>
          <p:nvPr/>
        </p:nvSpPr>
        <p:spPr bwMode="auto">
          <a:xfrm>
            <a:off x="8525221" y="5024517"/>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7</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3" name="Text Box 46">
            <a:extLst>
              <a:ext uri="{FF2B5EF4-FFF2-40B4-BE49-F238E27FC236}">
                <a16:creationId xmlns:a16="http://schemas.microsoft.com/office/drawing/2014/main" id="{E469AE31-F331-C948-8342-A2C2E4F0D0C6}"/>
              </a:ext>
            </a:extLst>
          </p:cNvPr>
          <p:cNvSpPr txBox="1">
            <a:spLocks noChangeArrowheads="1"/>
          </p:cNvSpPr>
          <p:nvPr/>
        </p:nvSpPr>
        <p:spPr bwMode="auto">
          <a:xfrm>
            <a:off x="9218869" y="5315452"/>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8</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4" name="Text Box 46">
            <a:extLst>
              <a:ext uri="{FF2B5EF4-FFF2-40B4-BE49-F238E27FC236}">
                <a16:creationId xmlns:a16="http://schemas.microsoft.com/office/drawing/2014/main" id="{82B5BBAB-38F3-5B4D-A849-66EDCF64CB2D}"/>
              </a:ext>
            </a:extLst>
          </p:cNvPr>
          <p:cNvSpPr txBox="1">
            <a:spLocks noChangeArrowheads="1"/>
          </p:cNvSpPr>
          <p:nvPr/>
        </p:nvSpPr>
        <p:spPr bwMode="auto">
          <a:xfrm>
            <a:off x="9893473" y="5575406"/>
            <a:ext cx="65578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9</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pic>
        <p:nvPicPr>
          <p:cNvPr id="5" name="Picture 4">
            <a:extLst>
              <a:ext uri="{FF2B5EF4-FFF2-40B4-BE49-F238E27FC236}">
                <a16:creationId xmlns:a16="http://schemas.microsoft.com/office/drawing/2014/main" id="{83B6B792-CBAA-844F-99C7-25E93580D610}"/>
              </a:ext>
            </a:extLst>
          </p:cNvPr>
          <p:cNvPicPr>
            <a:picLocks noChangeAspect="1"/>
          </p:cNvPicPr>
          <p:nvPr/>
        </p:nvPicPr>
        <p:blipFill>
          <a:blip r:embed="rId2"/>
          <a:stretch>
            <a:fillRect/>
          </a:stretch>
        </p:blipFill>
        <p:spPr>
          <a:xfrm>
            <a:off x="2578851" y="3615072"/>
            <a:ext cx="2057400" cy="292100"/>
          </a:xfrm>
          <a:prstGeom prst="rect">
            <a:avLst/>
          </a:prstGeom>
        </p:spPr>
      </p:pic>
      <p:graphicFrame>
        <p:nvGraphicFramePr>
          <p:cNvPr id="35" name="Table 34">
            <a:extLst>
              <a:ext uri="{FF2B5EF4-FFF2-40B4-BE49-F238E27FC236}">
                <a16:creationId xmlns:a16="http://schemas.microsoft.com/office/drawing/2014/main" id="{02895E2A-7F1B-0E45-8F0D-9244AECD03E4}"/>
              </a:ext>
            </a:extLst>
          </p:cNvPr>
          <p:cNvGraphicFramePr>
            <a:graphicFrameLocks noGrp="1"/>
          </p:cNvGraphicFramePr>
          <p:nvPr/>
        </p:nvGraphicFramePr>
        <p:xfrm>
          <a:off x="3370868" y="3896134"/>
          <a:ext cx="2017742" cy="254308"/>
        </p:xfrm>
        <a:graphic>
          <a:graphicData uri="http://schemas.openxmlformats.org/drawingml/2006/table">
            <a:tbl>
              <a:tblPr firstRow="1" bandRow="1">
                <a:tableStyleId>{5C22544A-7EE6-4342-B048-85BDC9FD1C3A}</a:tableStyleId>
              </a:tblPr>
              <a:tblGrid>
                <a:gridCol w="255905">
                  <a:extLst>
                    <a:ext uri="{9D8B030D-6E8A-4147-A177-3AD203B41FA5}">
                      <a16:colId xmlns:a16="http://schemas.microsoft.com/office/drawing/2014/main" val="20000"/>
                    </a:ext>
                  </a:extLst>
                </a:gridCol>
                <a:gridCol w="251691">
                  <a:extLst>
                    <a:ext uri="{9D8B030D-6E8A-4147-A177-3AD203B41FA5}">
                      <a16:colId xmlns:a16="http://schemas.microsoft.com/office/drawing/2014/main" val="20001"/>
                    </a:ext>
                  </a:extLst>
                </a:gridCol>
                <a:gridCol w="251691">
                  <a:extLst>
                    <a:ext uri="{9D8B030D-6E8A-4147-A177-3AD203B41FA5}">
                      <a16:colId xmlns:a16="http://schemas.microsoft.com/office/drawing/2014/main" val="20002"/>
                    </a:ext>
                  </a:extLst>
                </a:gridCol>
                <a:gridCol w="251691">
                  <a:extLst>
                    <a:ext uri="{9D8B030D-6E8A-4147-A177-3AD203B41FA5}">
                      <a16:colId xmlns:a16="http://schemas.microsoft.com/office/drawing/2014/main" val="20003"/>
                    </a:ext>
                  </a:extLst>
                </a:gridCol>
                <a:gridCol w="251691">
                  <a:extLst>
                    <a:ext uri="{9D8B030D-6E8A-4147-A177-3AD203B41FA5}">
                      <a16:colId xmlns:a16="http://schemas.microsoft.com/office/drawing/2014/main" val="20004"/>
                    </a:ext>
                  </a:extLst>
                </a:gridCol>
                <a:gridCol w="251691">
                  <a:extLst>
                    <a:ext uri="{9D8B030D-6E8A-4147-A177-3AD203B41FA5}">
                      <a16:colId xmlns:a16="http://schemas.microsoft.com/office/drawing/2014/main" val="20005"/>
                    </a:ext>
                  </a:extLst>
                </a:gridCol>
                <a:gridCol w="251691">
                  <a:extLst>
                    <a:ext uri="{9D8B030D-6E8A-4147-A177-3AD203B41FA5}">
                      <a16:colId xmlns:a16="http://schemas.microsoft.com/office/drawing/2014/main" val="20006"/>
                    </a:ext>
                  </a:extLst>
                </a:gridCol>
                <a:gridCol w="251691">
                  <a:extLst>
                    <a:ext uri="{9D8B030D-6E8A-4147-A177-3AD203B41FA5}">
                      <a16:colId xmlns:a16="http://schemas.microsoft.com/office/drawing/2014/main" val="20007"/>
                    </a:ext>
                  </a:extLst>
                </a:gridCol>
              </a:tblGrid>
              <a:tr h="254308">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chemeClr val="accent2"/>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extLst>
                  <a:ext uri="{0D108BD9-81ED-4DB2-BD59-A6C34878D82A}">
                    <a16:rowId xmlns:a16="http://schemas.microsoft.com/office/drawing/2014/main" val="10000"/>
                  </a:ext>
                </a:extLst>
              </a:tr>
            </a:tbl>
          </a:graphicData>
        </a:graphic>
      </p:graphicFrame>
      <p:pic>
        <p:nvPicPr>
          <p:cNvPr id="36" name="Picture 35">
            <a:extLst>
              <a:ext uri="{FF2B5EF4-FFF2-40B4-BE49-F238E27FC236}">
                <a16:creationId xmlns:a16="http://schemas.microsoft.com/office/drawing/2014/main" id="{B062D542-A53A-F142-9348-03EBCA42150E}"/>
              </a:ext>
            </a:extLst>
          </p:cNvPr>
          <p:cNvPicPr>
            <a:picLocks noChangeAspect="1"/>
          </p:cNvPicPr>
          <p:nvPr/>
        </p:nvPicPr>
        <p:blipFill>
          <a:blip r:embed="rId2"/>
          <a:stretch>
            <a:fillRect/>
          </a:stretch>
        </p:blipFill>
        <p:spPr>
          <a:xfrm>
            <a:off x="4090211" y="4185693"/>
            <a:ext cx="2057400" cy="292100"/>
          </a:xfrm>
          <a:prstGeom prst="rect">
            <a:avLst/>
          </a:prstGeom>
        </p:spPr>
      </p:pic>
      <p:pic>
        <p:nvPicPr>
          <p:cNvPr id="37" name="Picture 36">
            <a:extLst>
              <a:ext uri="{FF2B5EF4-FFF2-40B4-BE49-F238E27FC236}">
                <a16:creationId xmlns:a16="http://schemas.microsoft.com/office/drawing/2014/main" id="{512B1B4D-91CF-AD4A-925E-C2BB71513464}"/>
              </a:ext>
            </a:extLst>
          </p:cNvPr>
          <p:cNvPicPr>
            <a:picLocks noChangeAspect="1"/>
          </p:cNvPicPr>
          <p:nvPr/>
        </p:nvPicPr>
        <p:blipFill>
          <a:blip r:embed="rId2"/>
          <a:stretch>
            <a:fillRect/>
          </a:stretch>
        </p:blipFill>
        <p:spPr>
          <a:xfrm>
            <a:off x="4853417" y="4488609"/>
            <a:ext cx="2057400" cy="292100"/>
          </a:xfrm>
          <a:prstGeom prst="rect">
            <a:avLst/>
          </a:prstGeom>
        </p:spPr>
      </p:pic>
      <p:pic>
        <p:nvPicPr>
          <p:cNvPr id="38" name="Picture 37">
            <a:extLst>
              <a:ext uri="{FF2B5EF4-FFF2-40B4-BE49-F238E27FC236}">
                <a16:creationId xmlns:a16="http://schemas.microsoft.com/office/drawing/2014/main" id="{695D44DC-4C1A-2B40-842D-65815B9BFAF5}"/>
              </a:ext>
            </a:extLst>
          </p:cNvPr>
          <p:cNvPicPr>
            <a:picLocks noChangeAspect="1"/>
          </p:cNvPicPr>
          <p:nvPr/>
        </p:nvPicPr>
        <p:blipFill>
          <a:blip r:embed="rId2"/>
          <a:stretch>
            <a:fillRect/>
          </a:stretch>
        </p:blipFill>
        <p:spPr>
          <a:xfrm>
            <a:off x="7903832" y="5600806"/>
            <a:ext cx="2057400" cy="292100"/>
          </a:xfrm>
          <a:prstGeom prst="rect">
            <a:avLst/>
          </a:prstGeom>
        </p:spPr>
      </p:pic>
      <p:pic>
        <p:nvPicPr>
          <p:cNvPr id="39" name="Picture 38">
            <a:extLst>
              <a:ext uri="{FF2B5EF4-FFF2-40B4-BE49-F238E27FC236}">
                <a16:creationId xmlns:a16="http://schemas.microsoft.com/office/drawing/2014/main" id="{354DC5C8-6D74-EB49-995A-52217F716D96}"/>
              </a:ext>
            </a:extLst>
          </p:cNvPr>
          <p:cNvPicPr>
            <a:picLocks noChangeAspect="1"/>
          </p:cNvPicPr>
          <p:nvPr/>
        </p:nvPicPr>
        <p:blipFill>
          <a:blip r:embed="rId2"/>
          <a:stretch>
            <a:fillRect/>
          </a:stretch>
        </p:blipFill>
        <p:spPr>
          <a:xfrm>
            <a:off x="5620274" y="4752809"/>
            <a:ext cx="2057400" cy="292100"/>
          </a:xfrm>
          <a:prstGeom prst="rect">
            <a:avLst/>
          </a:prstGeom>
        </p:spPr>
      </p:pic>
      <p:pic>
        <p:nvPicPr>
          <p:cNvPr id="40" name="Picture 39">
            <a:extLst>
              <a:ext uri="{FF2B5EF4-FFF2-40B4-BE49-F238E27FC236}">
                <a16:creationId xmlns:a16="http://schemas.microsoft.com/office/drawing/2014/main" id="{39BB056E-98A5-334F-BE43-066BFC4E4DE0}"/>
              </a:ext>
            </a:extLst>
          </p:cNvPr>
          <p:cNvPicPr>
            <a:picLocks noChangeAspect="1"/>
          </p:cNvPicPr>
          <p:nvPr/>
        </p:nvPicPr>
        <p:blipFill>
          <a:blip r:embed="rId2"/>
          <a:stretch>
            <a:fillRect/>
          </a:stretch>
        </p:blipFill>
        <p:spPr>
          <a:xfrm>
            <a:off x="7142646" y="5332835"/>
            <a:ext cx="2057400" cy="292100"/>
          </a:xfrm>
          <a:prstGeom prst="rect">
            <a:avLst/>
          </a:prstGeom>
        </p:spPr>
      </p:pic>
      <p:pic>
        <p:nvPicPr>
          <p:cNvPr id="41" name="Picture 40">
            <a:extLst>
              <a:ext uri="{FF2B5EF4-FFF2-40B4-BE49-F238E27FC236}">
                <a16:creationId xmlns:a16="http://schemas.microsoft.com/office/drawing/2014/main" id="{3F95F7AF-4C43-B943-9E45-0B5A2413772B}"/>
              </a:ext>
            </a:extLst>
          </p:cNvPr>
          <p:cNvPicPr>
            <a:picLocks noChangeAspect="1"/>
          </p:cNvPicPr>
          <p:nvPr/>
        </p:nvPicPr>
        <p:blipFill>
          <a:blip r:embed="rId2"/>
          <a:stretch>
            <a:fillRect/>
          </a:stretch>
        </p:blipFill>
        <p:spPr>
          <a:xfrm>
            <a:off x="6381460" y="5037217"/>
            <a:ext cx="2057400" cy="292100"/>
          </a:xfrm>
          <a:prstGeom prst="rect">
            <a:avLst/>
          </a:prstGeom>
        </p:spPr>
      </p:pic>
    </p:spTree>
    <p:extLst>
      <p:ext uri="{BB962C8B-B14F-4D97-AF65-F5344CB8AC3E}">
        <p14:creationId xmlns:p14="http://schemas.microsoft.com/office/powerpoint/2010/main" val="2325646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F9D3-5F4D-D64E-AF98-05C2797A4469}"/>
              </a:ext>
            </a:extLst>
          </p:cNvPr>
          <p:cNvSpPr>
            <a:spLocks noGrp="1"/>
          </p:cNvSpPr>
          <p:nvPr>
            <p:ph type="title"/>
          </p:nvPr>
        </p:nvSpPr>
        <p:spPr/>
        <p:txBody>
          <a:bodyPr/>
          <a:lstStyle/>
          <a:p>
            <a:r>
              <a:rPr lang="en-US" dirty="0"/>
              <a:t>Consent issues</a:t>
            </a:r>
          </a:p>
        </p:txBody>
      </p:sp>
      <p:sp>
        <p:nvSpPr>
          <p:cNvPr id="3" name="Content Placeholder 2">
            <a:extLst>
              <a:ext uri="{FF2B5EF4-FFF2-40B4-BE49-F238E27FC236}">
                <a16:creationId xmlns:a16="http://schemas.microsoft.com/office/drawing/2014/main" id="{0AF4ABDE-5923-AE4C-AB4D-7D5BD310D86A}"/>
              </a:ext>
            </a:extLst>
          </p:cNvPr>
          <p:cNvSpPr>
            <a:spLocks noGrp="1"/>
          </p:cNvSpPr>
          <p:nvPr>
            <p:ph idx="1"/>
          </p:nvPr>
        </p:nvSpPr>
        <p:spPr/>
        <p:txBody>
          <a:bodyPr/>
          <a:lstStyle/>
          <a:p>
            <a:r>
              <a:rPr lang="en-US" dirty="0"/>
              <a:t>Patient has had surgical and coronavirus risks explained (shared decision-making tool) at pre-assessment telephone call 2 weeks prior</a:t>
            </a:r>
          </a:p>
          <a:p>
            <a:r>
              <a:rPr lang="en-US" dirty="0"/>
              <a:t>Patient has been made aware of extra coronavirus precautions</a:t>
            </a:r>
          </a:p>
          <a:p>
            <a:r>
              <a:rPr lang="en-US" dirty="0"/>
              <a:t>Patient aware of risk of COVID-19 (</a:t>
            </a:r>
            <a:r>
              <a:rPr lang="en-US" dirty="0" err="1"/>
              <a:t>RCOphth</a:t>
            </a:r>
            <a:r>
              <a:rPr lang="en-US" dirty="0"/>
              <a:t> cataract COVID consent form)</a:t>
            </a:r>
          </a:p>
          <a:p>
            <a:r>
              <a:rPr lang="en-US" dirty="0"/>
              <a:t>Patient should have read cataract information leaflet and consent form prior to cataract clinic</a:t>
            </a:r>
          </a:p>
          <a:p>
            <a:r>
              <a:rPr lang="en-US" dirty="0"/>
              <a:t>Therefore consent at cataract clinic with surgery within 72 hours is not impinging on a safe, informed consent process</a:t>
            </a:r>
          </a:p>
          <a:p>
            <a:r>
              <a:rPr lang="en-US" dirty="0"/>
              <a:t>Patient is able to change their mind prior to surgery</a:t>
            </a:r>
          </a:p>
          <a:p>
            <a:endParaRPr lang="en-US" dirty="0"/>
          </a:p>
        </p:txBody>
      </p:sp>
    </p:spTree>
    <p:extLst>
      <p:ext uri="{BB962C8B-B14F-4D97-AF65-F5344CB8AC3E}">
        <p14:creationId xmlns:p14="http://schemas.microsoft.com/office/powerpoint/2010/main" val="17987178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350B-86F4-D840-AB0C-60E9079B6158}"/>
              </a:ext>
            </a:extLst>
          </p:cNvPr>
          <p:cNvSpPr>
            <a:spLocks noGrp="1"/>
          </p:cNvSpPr>
          <p:nvPr>
            <p:ph type="title"/>
          </p:nvPr>
        </p:nvSpPr>
        <p:spPr/>
        <p:txBody>
          <a:bodyPr/>
          <a:lstStyle/>
          <a:p>
            <a:r>
              <a:rPr lang="en-US" dirty="0"/>
              <a:t>Scheduling and number of patients on a theatre list</a:t>
            </a:r>
          </a:p>
        </p:txBody>
      </p:sp>
      <p:sp>
        <p:nvSpPr>
          <p:cNvPr id="3" name="Content Placeholder 2">
            <a:extLst>
              <a:ext uri="{FF2B5EF4-FFF2-40B4-BE49-F238E27FC236}">
                <a16:creationId xmlns:a16="http://schemas.microsoft.com/office/drawing/2014/main" id="{AF31C57C-F397-0943-9E60-66A4A1D0C1DF}"/>
              </a:ext>
            </a:extLst>
          </p:cNvPr>
          <p:cNvSpPr>
            <a:spLocks noGrp="1"/>
          </p:cNvSpPr>
          <p:nvPr>
            <p:ph idx="1"/>
          </p:nvPr>
        </p:nvSpPr>
        <p:spPr/>
        <p:txBody>
          <a:bodyPr/>
          <a:lstStyle/>
          <a:p>
            <a:r>
              <a:rPr lang="en-US" dirty="0"/>
              <a:t>Treat the cataract clinic as the pre-operative ward wound</a:t>
            </a:r>
          </a:p>
          <a:p>
            <a:r>
              <a:rPr lang="en-US" dirty="0"/>
              <a:t>Stratify surgical risk and timing factors (</a:t>
            </a:r>
            <a:r>
              <a:rPr lang="en-US" dirty="0" err="1"/>
              <a:t>eg</a:t>
            </a:r>
            <a:r>
              <a:rPr lang="en-US" dirty="0"/>
              <a:t> cannot lie flat) at cataract clinic clearly and consistently on the summary proforma to allow the surgeon and booking clerks to organize lists appropriately</a:t>
            </a:r>
          </a:p>
          <a:p>
            <a:r>
              <a:rPr lang="en-US" dirty="0"/>
              <a:t>More ‘routine’ cases able to be performed per list</a:t>
            </a:r>
          </a:p>
          <a:p>
            <a:r>
              <a:rPr lang="en-US" dirty="0"/>
              <a:t>Stratifying will enable cases or lists to be provided for trainees</a:t>
            </a:r>
          </a:p>
          <a:p>
            <a:r>
              <a:rPr lang="en-US" dirty="0"/>
              <a:t>Complex cases will be able to be accounted for by separate lists or different planned appointment and planned longer theatre/surgical time </a:t>
            </a:r>
          </a:p>
        </p:txBody>
      </p:sp>
    </p:spTree>
    <p:extLst>
      <p:ext uri="{BB962C8B-B14F-4D97-AF65-F5344CB8AC3E}">
        <p14:creationId xmlns:p14="http://schemas.microsoft.com/office/powerpoint/2010/main" val="844760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AD771-D394-2140-87CF-901A6DF8D156}"/>
              </a:ext>
            </a:extLst>
          </p:cNvPr>
          <p:cNvSpPr>
            <a:spLocks noGrp="1"/>
          </p:cNvSpPr>
          <p:nvPr>
            <p:ph type="title"/>
          </p:nvPr>
        </p:nvSpPr>
        <p:spPr/>
        <p:txBody>
          <a:bodyPr/>
          <a:lstStyle/>
          <a:p>
            <a:r>
              <a:rPr lang="en-US" dirty="0"/>
              <a:t>Steps to mitigate coronavirus risk:</a:t>
            </a:r>
            <a:br>
              <a:rPr lang="en-US" dirty="0"/>
            </a:br>
            <a:r>
              <a:rPr lang="en-US" dirty="0"/>
              <a:t>at surgery</a:t>
            </a:r>
          </a:p>
        </p:txBody>
      </p:sp>
      <p:sp>
        <p:nvSpPr>
          <p:cNvPr id="3" name="Content Placeholder 2">
            <a:extLst>
              <a:ext uri="{FF2B5EF4-FFF2-40B4-BE49-F238E27FC236}">
                <a16:creationId xmlns:a16="http://schemas.microsoft.com/office/drawing/2014/main" id="{126052D6-9C4B-6A4C-B3BA-C3C6E712E518}"/>
              </a:ext>
            </a:extLst>
          </p:cNvPr>
          <p:cNvSpPr>
            <a:spLocks noGrp="1"/>
          </p:cNvSpPr>
          <p:nvPr>
            <p:ph idx="1"/>
          </p:nvPr>
        </p:nvSpPr>
        <p:spPr/>
        <p:txBody>
          <a:bodyPr>
            <a:normAutofit lnSpcReduction="10000"/>
          </a:bodyPr>
          <a:lstStyle/>
          <a:p>
            <a:r>
              <a:rPr lang="en-US" dirty="0"/>
              <a:t>Patient is coronavirus negative from swab at assessment</a:t>
            </a:r>
          </a:p>
          <a:p>
            <a:r>
              <a:rPr lang="en-US" dirty="0"/>
              <a:t>Staggered admissions to limit patient-patient exposure</a:t>
            </a:r>
          </a:p>
          <a:p>
            <a:r>
              <a:rPr lang="en-US" dirty="0"/>
              <a:t>Patient arrives pre-dilated reducing time in hospital environment (can use top up with dilating pellet by nurses or </a:t>
            </a:r>
            <a:r>
              <a:rPr lang="en-US" dirty="0" err="1"/>
              <a:t>intracameral</a:t>
            </a:r>
            <a:r>
              <a:rPr lang="en-US" dirty="0"/>
              <a:t> dilating agent by surgeon on the table if not successful)</a:t>
            </a:r>
          </a:p>
          <a:p>
            <a:r>
              <a:rPr lang="en-US" dirty="0"/>
              <a:t>Patient to wear surgical mask</a:t>
            </a:r>
          </a:p>
          <a:p>
            <a:r>
              <a:rPr lang="en-US" dirty="0"/>
              <a:t>Same Primary nurse to admit, accompany patient to and in theatre and discharge patient limiting patient-staff interaction – flexible nursing team between clinic and theatres</a:t>
            </a:r>
          </a:p>
          <a:p>
            <a:r>
              <a:rPr lang="en-US" dirty="0"/>
              <a:t>Primary nurse will be able to use 1 ‘set’ of PPE per patient episode – reducing waste</a:t>
            </a:r>
          </a:p>
          <a:p>
            <a:r>
              <a:rPr lang="en-US" dirty="0"/>
              <a:t>Extra surgical draping possible but ‘normal’ surgical masks and gowns used NOT FFP3 unless COVID-19 positive</a:t>
            </a:r>
          </a:p>
          <a:p>
            <a:endParaRPr lang="en-US" dirty="0"/>
          </a:p>
        </p:txBody>
      </p:sp>
    </p:spTree>
    <p:extLst>
      <p:ext uri="{BB962C8B-B14F-4D97-AF65-F5344CB8AC3E}">
        <p14:creationId xmlns:p14="http://schemas.microsoft.com/office/powerpoint/2010/main" val="429022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A5C1-EBA7-CA4F-A8A4-B84F80020699}"/>
              </a:ext>
            </a:extLst>
          </p:cNvPr>
          <p:cNvSpPr>
            <a:spLocks noGrp="1"/>
          </p:cNvSpPr>
          <p:nvPr>
            <p:ph type="title"/>
          </p:nvPr>
        </p:nvSpPr>
        <p:spPr/>
        <p:txBody>
          <a:bodyPr/>
          <a:lstStyle/>
          <a:p>
            <a:r>
              <a:rPr lang="en-US" dirty="0"/>
              <a:t>On day of surgery</a:t>
            </a:r>
          </a:p>
        </p:txBody>
      </p:sp>
      <p:sp>
        <p:nvSpPr>
          <p:cNvPr id="3" name="Content Placeholder 2">
            <a:extLst>
              <a:ext uri="{FF2B5EF4-FFF2-40B4-BE49-F238E27FC236}">
                <a16:creationId xmlns:a16="http://schemas.microsoft.com/office/drawing/2014/main" id="{5DB94E49-C682-334D-9E90-E3BB848F089D}"/>
              </a:ext>
            </a:extLst>
          </p:cNvPr>
          <p:cNvSpPr>
            <a:spLocks noGrp="1"/>
          </p:cNvSpPr>
          <p:nvPr>
            <p:ph idx="1"/>
          </p:nvPr>
        </p:nvSpPr>
        <p:spPr>
          <a:xfrm>
            <a:off x="685801" y="1696825"/>
            <a:ext cx="10131425" cy="4798243"/>
          </a:xfrm>
        </p:spPr>
        <p:txBody>
          <a:bodyPr>
            <a:normAutofit fontScale="85000" lnSpcReduction="10000"/>
          </a:bodyPr>
          <a:lstStyle/>
          <a:p>
            <a:r>
              <a:rPr lang="en-US" dirty="0"/>
              <a:t>Patient attends hospital 15 minutes prior to surgery</a:t>
            </a:r>
          </a:p>
          <a:p>
            <a:r>
              <a:rPr lang="en-US" dirty="0"/>
              <a:t>Patient is already dilated</a:t>
            </a:r>
          </a:p>
          <a:p>
            <a:r>
              <a:rPr lang="en-US" dirty="0"/>
              <a:t>Patient admitted by Primary nurse, operation site confirmed with patient, operating list and consent form and eye marked by Primary nurse/ surgeon (10 minutes) – possible 2-step marking process</a:t>
            </a:r>
          </a:p>
          <a:p>
            <a:r>
              <a:rPr lang="en-US" dirty="0"/>
              <a:t>Patient taken to theatre by Primary nurse (5 minutes)</a:t>
            </a:r>
          </a:p>
          <a:p>
            <a:r>
              <a:rPr lang="en-US" dirty="0"/>
              <a:t>Primary nurse administers local </a:t>
            </a:r>
            <a:r>
              <a:rPr lang="en-US" dirty="0" err="1"/>
              <a:t>anaesthetic</a:t>
            </a:r>
            <a:r>
              <a:rPr lang="en-US" dirty="0"/>
              <a:t> drops and iodine eye drops +/- skin prep in </a:t>
            </a:r>
            <a:r>
              <a:rPr lang="en-US" dirty="0" err="1"/>
              <a:t>anaesthetic</a:t>
            </a:r>
            <a:r>
              <a:rPr lang="en-US" dirty="0"/>
              <a:t> room</a:t>
            </a:r>
          </a:p>
          <a:p>
            <a:r>
              <a:rPr lang="en-US" dirty="0"/>
              <a:t>IOL reconfirmed &amp; second step of marking– by surgeon</a:t>
            </a:r>
          </a:p>
          <a:p>
            <a:r>
              <a:rPr lang="en-US" dirty="0"/>
              <a:t>Primary nurse takes patient through to theatre and positions them ready for surgery</a:t>
            </a:r>
          </a:p>
          <a:p>
            <a:r>
              <a:rPr lang="en-US" dirty="0"/>
              <a:t>Scrub /theatre team trained to prep (if not done), drape, insert speculum and position microscope</a:t>
            </a:r>
          </a:p>
          <a:p>
            <a:r>
              <a:rPr lang="en-US" dirty="0"/>
              <a:t>Patient has cataract surgery (20 minutes ) – ‘surgical time’ could be extended to take into account theatre air changes</a:t>
            </a:r>
          </a:p>
          <a:p>
            <a:r>
              <a:rPr lang="en-US" dirty="0"/>
              <a:t>Primary nurse completes draft operation note</a:t>
            </a:r>
          </a:p>
          <a:p>
            <a:r>
              <a:rPr lang="en-US" dirty="0"/>
              <a:t>Primary nurse takes patient back to the ward and discharges them with pre-prepared drop and advice pack (10 minutes)</a:t>
            </a:r>
          </a:p>
          <a:p>
            <a:r>
              <a:rPr lang="en-US" dirty="0"/>
              <a:t>Patient in hospital for 45 minutes</a:t>
            </a:r>
          </a:p>
          <a:p>
            <a:r>
              <a:rPr lang="en-US" dirty="0"/>
              <a:t>Community follow-up in 4 weeks / telephone follow up with patient return VA/refraction data</a:t>
            </a:r>
          </a:p>
          <a:p>
            <a:endParaRPr lang="en-US" dirty="0"/>
          </a:p>
        </p:txBody>
      </p:sp>
    </p:spTree>
    <p:extLst>
      <p:ext uri="{BB962C8B-B14F-4D97-AF65-F5344CB8AC3E}">
        <p14:creationId xmlns:p14="http://schemas.microsoft.com/office/powerpoint/2010/main" val="14589347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620A-311D-2442-9BF6-A60C2AA7049D}"/>
              </a:ext>
            </a:extLst>
          </p:cNvPr>
          <p:cNvSpPr>
            <a:spLocks noGrp="1"/>
          </p:cNvSpPr>
          <p:nvPr>
            <p:ph type="title"/>
          </p:nvPr>
        </p:nvSpPr>
        <p:spPr/>
        <p:txBody>
          <a:bodyPr/>
          <a:lstStyle/>
          <a:p>
            <a:r>
              <a:rPr lang="en-US" dirty="0"/>
              <a:t>La cataract theatre timeline</a:t>
            </a:r>
            <a:br>
              <a:rPr lang="en-US" dirty="0"/>
            </a:br>
            <a:r>
              <a:rPr lang="en-US" dirty="0"/>
              <a:t>20 minutes surgical time</a:t>
            </a:r>
          </a:p>
        </p:txBody>
      </p:sp>
      <p:graphicFrame>
        <p:nvGraphicFramePr>
          <p:cNvPr id="7" name="Table 6">
            <a:extLst>
              <a:ext uri="{FF2B5EF4-FFF2-40B4-BE49-F238E27FC236}">
                <a16:creationId xmlns:a16="http://schemas.microsoft.com/office/drawing/2014/main" id="{D666EA85-348D-3948-B658-DC1F23ADA898}"/>
              </a:ext>
            </a:extLst>
          </p:cNvPr>
          <p:cNvGraphicFramePr>
            <a:graphicFrameLocks noGrp="1"/>
          </p:cNvGraphicFramePr>
          <p:nvPr/>
        </p:nvGraphicFramePr>
        <p:xfrm>
          <a:off x="300192" y="2181983"/>
          <a:ext cx="11364711" cy="3704520"/>
        </p:xfrm>
        <a:graphic>
          <a:graphicData uri="http://schemas.openxmlformats.org/drawingml/2006/table">
            <a:tbl>
              <a:tblPr>
                <a:tableStyleId>{5C22544A-7EE6-4342-B048-85BDC9FD1C3A}</a:tableStyleId>
              </a:tblPr>
              <a:tblGrid>
                <a:gridCol w="252203">
                  <a:extLst>
                    <a:ext uri="{9D8B030D-6E8A-4147-A177-3AD203B41FA5}">
                      <a16:colId xmlns:a16="http://schemas.microsoft.com/office/drawing/2014/main" val="69695631"/>
                    </a:ext>
                  </a:extLst>
                </a:gridCol>
                <a:gridCol w="252203">
                  <a:extLst>
                    <a:ext uri="{9D8B030D-6E8A-4147-A177-3AD203B41FA5}">
                      <a16:colId xmlns:a16="http://schemas.microsoft.com/office/drawing/2014/main" val="2909232398"/>
                    </a:ext>
                  </a:extLst>
                </a:gridCol>
                <a:gridCol w="252203">
                  <a:extLst>
                    <a:ext uri="{9D8B030D-6E8A-4147-A177-3AD203B41FA5}">
                      <a16:colId xmlns:a16="http://schemas.microsoft.com/office/drawing/2014/main" val="1884219593"/>
                    </a:ext>
                  </a:extLst>
                </a:gridCol>
                <a:gridCol w="267779">
                  <a:extLst>
                    <a:ext uri="{9D8B030D-6E8A-4147-A177-3AD203B41FA5}">
                      <a16:colId xmlns:a16="http://schemas.microsoft.com/office/drawing/2014/main" val="1530339587"/>
                    </a:ext>
                  </a:extLst>
                </a:gridCol>
                <a:gridCol w="252203">
                  <a:extLst>
                    <a:ext uri="{9D8B030D-6E8A-4147-A177-3AD203B41FA5}">
                      <a16:colId xmlns:a16="http://schemas.microsoft.com/office/drawing/2014/main" val="20004"/>
                    </a:ext>
                  </a:extLst>
                </a:gridCol>
                <a:gridCol w="252203">
                  <a:extLst>
                    <a:ext uri="{9D8B030D-6E8A-4147-A177-3AD203B41FA5}">
                      <a16:colId xmlns:a16="http://schemas.microsoft.com/office/drawing/2014/main" val="20005"/>
                    </a:ext>
                  </a:extLst>
                </a:gridCol>
                <a:gridCol w="252203">
                  <a:extLst>
                    <a:ext uri="{9D8B030D-6E8A-4147-A177-3AD203B41FA5}">
                      <a16:colId xmlns:a16="http://schemas.microsoft.com/office/drawing/2014/main" val="3428960851"/>
                    </a:ext>
                  </a:extLst>
                </a:gridCol>
                <a:gridCol w="252203">
                  <a:extLst>
                    <a:ext uri="{9D8B030D-6E8A-4147-A177-3AD203B41FA5}">
                      <a16:colId xmlns:a16="http://schemas.microsoft.com/office/drawing/2014/main" val="2324626720"/>
                    </a:ext>
                  </a:extLst>
                </a:gridCol>
                <a:gridCol w="252203">
                  <a:extLst>
                    <a:ext uri="{9D8B030D-6E8A-4147-A177-3AD203B41FA5}">
                      <a16:colId xmlns:a16="http://schemas.microsoft.com/office/drawing/2014/main" val="1565648968"/>
                    </a:ext>
                  </a:extLst>
                </a:gridCol>
                <a:gridCol w="252203">
                  <a:extLst>
                    <a:ext uri="{9D8B030D-6E8A-4147-A177-3AD203B41FA5}">
                      <a16:colId xmlns:a16="http://schemas.microsoft.com/office/drawing/2014/main" val="1728390015"/>
                    </a:ext>
                  </a:extLst>
                </a:gridCol>
                <a:gridCol w="252203">
                  <a:extLst>
                    <a:ext uri="{9D8B030D-6E8A-4147-A177-3AD203B41FA5}">
                      <a16:colId xmlns:a16="http://schemas.microsoft.com/office/drawing/2014/main" val="666687195"/>
                    </a:ext>
                  </a:extLst>
                </a:gridCol>
                <a:gridCol w="252203">
                  <a:extLst>
                    <a:ext uri="{9D8B030D-6E8A-4147-A177-3AD203B41FA5}">
                      <a16:colId xmlns:a16="http://schemas.microsoft.com/office/drawing/2014/main" val="1095596297"/>
                    </a:ext>
                  </a:extLst>
                </a:gridCol>
                <a:gridCol w="252203">
                  <a:extLst>
                    <a:ext uri="{9D8B030D-6E8A-4147-A177-3AD203B41FA5}">
                      <a16:colId xmlns:a16="http://schemas.microsoft.com/office/drawing/2014/main" val="2416698133"/>
                    </a:ext>
                  </a:extLst>
                </a:gridCol>
                <a:gridCol w="252203">
                  <a:extLst>
                    <a:ext uri="{9D8B030D-6E8A-4147-A177-3AD203B41FA5}">
                      <a16:colId xmlns:a16="http://schemas.microsoft.com/office/drawing/2014/main" val="1640047105"/>
                    </a:ext>
                  </a:extLst>
                </a:gridCol>
                <a:gridCol w="252203">
                  <a:extLst>
                    <a:ext uri="{9D8B030D-6E8A-4147-A177-3AD203B41FA5}">
                      <a16:colId xmlns:a16="http://schemas.microsoft.com/office/drawing/2014/main" val="2699701557"/>
                    </a:ext>
                  </a:extLst>
                </a:gridCol>
                <a:gridCol w="252203">
                  <a:extLst>
                    <a:ext uri="{9D8B030D-6E8A-4147-A177-3AD203B41FA5}">
                      <a16:colId xmlns:a16="http://schemas.microsoft.com/office/drawing/2014/main" val="1294407488"/>
                    </a:ext>
                  </a:extLst>
                </a:gridCol>
                <a:gridCol w="252203">
                  <a:extLst>
                    <a:ext uri="{9D8B030D-6E8A-4147-A177-3AD203B41FA5}">
                      <a16:colId xmlns:a16="http://schemas.microsoft.com/office/drawing/2014/main" val="4092645676"/>
                    </a:ext>
                  </a:extLst>
                </a:gridCol>
                <a:gridCol w="252203">
                  <a:extLst>
                    <a:ext uri="{9D8B030D-6E8A-4147-A177-3AD203B41FA5}">
                      <a16:colId xmlns:a16="http://schemas.microsoft.com/office/drawing/2014/main" val="985349291"/>
                    </a:ext>
                  </a:extLst>
                </a:gridCol>
                <a:gridCol w="252203">
                  <a:extLst>
                    <a:ext uri="{9D8B030D-6E8A-4147-A177-3AD203B41FA5}">
                      <a16:colId xmlns:a16="http://schemas.microsoft.com/office/drawing/2014/main" val="3985202111"/>
                    </a:ext>
                  </a:extLst>
                </a:gridCol>
                <a:gridCol w="252203">
                  <a:extLst>
                    <a:ext uri="{9D8B030D-6E8A-4147-A177-3AD203B41FA5}">
                      <a16:colId xmlns:a16="http://schemas.microsoft.com/office/drawing/2014/main" val="371160258"/>
                    </a:ext>
                  </a:extLst>
                </a:gridCol>
                <a:gridCol w="252203">
                  <a:extLst>
                    <a:ext uri="{9D8B030D-6E8A-4147-A177-3AD203B41FA5}">
                      <a16:colId xmlns:a16="http://schemas.microsoft.com/office/drawing/2014/main" val="761681104"/>
                    </a:ext>
                  </a:extLst>
                </a:gridCol>
                <a:gridCol w="252203">
                  <a:extLst>
                    <a:ext uri="{9D8B030D-6E8A-4147-A177-3AD203B41FA5}">
                      <a16:colId xmlns:a16="http://schemas.microsoft.com/office/drawing/2014/main" val="1217535746"/>
                    </a:ext>
                  </a:extLst>
                </a:gridCol>
                <a:gridCol w="252203">
                  <a:extLst>
                    <a:ext uri="{9D8B030D-6E8A-4147-A177-3AD203B41FA5}">
                      <a16:colId xmlns:a16="http://schemas.microsoft.com/office/drawing/2014/main" val="2135675454"/>
                    </a:ext>
                  </a:extLst>
                </a:gridCol>
                <a:gridCol w="252203">
                  <a:extLst>
                    <a:ext uri="{9D8B030D-6E8A-4147-A177-3AD203B41FA5}">
                      <a16:colId xmlns:a16="http://schemas.microsoft.com/office/drawing/2014/main" val="1958560321"/>
                    </a:ext>
                  </a:extLst>
                </a:gridCol>
                <a:gridCol w="252203">
                  <a:extLst>
                    <a:ext uri="{9D8B030D-6E8A-4147-A177-3AD203B41FA5}">
                      <a16:colId xmlns:a16="http://schemas.microsoft.com/office/drawing/2014/main" val="619845819"/>
                    </a:ext>
                  </a:extLst>
                </a:gridCol>
                <a:gridCol w="252203">
                  <a:extLst>
                    <a:ext uri="{9D8B030D-6E8A-4147-A177-3AD203B41FA5}">
                      <a16:colId xmlns:a16="http://schemas.microsoft.com/office/drawing/2014/main" val="528793458"/>
                    </a:ext>
                  </a:extLst>
                </a:gridCol>
                <a:gridCol w="252203">
                  <a:extLst>
                    <a:ext uri="{9D8B030D-6E8A-4147-A177-3AD203B41FA5}">
                      <a16:colId xmlns:a16="http://schemas.microsoft.com/office/drawing/2014/main" val="1021713514"/>
                    </a:ext>
                  </a:extLst>
                </a:gridCol>
                <a:gridCol w="252203">
                  <a:extLst>
                    <a:ext uri="{9D8B030D-6E8A-4147-A177-3AD203B41FA5}">
                      <a16:colId xmlns:a16="http://schemas.microsoft.com/office/drawing/2014/main" val="1712702906"/>
                    </a:ext>
                  </a:extLst>
                </a:gridCol>
                <a:gridCol w="252203">
                  <a:extLst>
                    <a:ext uri="{9D8B030D-6E8A-4147-A177-3AD203B41FA5}">
                      <a16:colId xmlns:a16="http://schemas.microsoft.com/office/drawing/2014/main" val="2233426680"/>
                    </a:ext>
                  </a:extLst>
                </a:gridCol>
                <a:gridCol w="252203">
                  <a:extLst>
                    <a:ext uri="{9D8B030D-6E8A-4147-A177-3AD203B41FA5}">
                      <a16:colId xmlns:a16="http://schemas.microsoft.com/office/drawing/2014/main" val="2775039595"/>
                    </a:ext>
                  </a:extLst>
                </a:gridCol>
                <a:gridCol w="252203">
                  <a:extLst>
                    <a:ext uri="{9D8B030D-6E8A-4147-A177-3AD203B41FA5}">
                      <a16:colId xmlns:a16="http://schemas.microsoft.com/office/drawing/2014/main" val="583086617"/>
                    </a:ext>
                  </a:extLst>
                </a:gridCol>
                <a:gridCol w="252203">
                  <a:extLst>
                    <a:ext uri="{9D8B030D-6E8A-4147-A177-3AD203B41FA5}">
                      <a16:colId xmlns:a16="http://schemas.microsoft.com/office/drawing/2014/main" val="3978597709"/>
                    </a:ext>
                  </a:extLst>
                </a:gridCol>
                <a:gridCol w="252203">
                  <a:extLst>
                    <a:ext uri="{9D8B030D-6E8A-4147-A177-3AD203B41FA5}">
                      <a16:colId xmlns:a16="http://schemas.microsoft.com/office/drawing/2014/main" val="3957437433"/>
                    </a:ext>
                  </a:extLst>
                </a:gridCol>
                <a:gridCol w="252203">
                  <a:extLst>
                    <a:ext uri="{9D8B030D-6E8A-4147-A177-3AD203B41FA5}">
                      <a16:colId xmlns:a16="http://schemas.microsoft.com/office/drawing/2014/main" val="3489191352"/>
                    </a:ext>
                  </a:extLst>
                </a:gridCol>
                <a:gridCol w="252203">
                  <a:extLst>
                    <a:ext uri="{9D8B030D-6E8A-4147-A177-3AD203B41FA5}">
                      <a16:colId xmlns:a16="http://schemas.microsoft.com/office/drawing/2014/main" val="720007629"/>
                    </a:ext>
                  </a:extLst>
                </a:gridCol>
                <a:gridCol w="252203">
                  <a:extLst>
                    <a:ext uri="{9D8B030D-6E8A-4147-A177-3AD203B41FA5}">
                      <a16:colId xmlns:a16="http://schemas.microsoft.com/office/drawing/2014/main" val="2717163784"/>
                    </a:ext>
                  </a:extLst>
                </a:gridCol>
                <a:gridCol w="252203">
                  <a:extLst>
                    <a:ext uri="{9D8B030D-6E8A-4147-A177-3AD203B41FA5}">
                      <a16:colId xmlns:a16="http://schemas.microsoft.com/office/drawing/2014/main" val="1971916469"/>
                    </a:ext>
                  </a:extLst>
                </a:gridCol>
                <a:gridCol w="252203">
                  <a:extLst>
                    <a:ext uri="{9D8B030D-6E8A-4147-A177-3AD203B41FA5}">
                      <a16:colId xmlns:a16="http://schemas.microsoft.com/office/drawing/2014/main" val="2014443501"/>
                    </a:ext>
                  </a:extLst>
                </a:gridCol>
                <a:gridCol w="252203">
                  <a:extLst>
                    <a:ext uri="{9D8B030D-6E8A-4147-A177-3AD203B41FA5}">
                      <a16:colId xmlns:a16="http://schemas.microsoft.com/office/drawing/2014/main" val="543839013"/>
                    </a:ext>
                  </a:extLst>
                </a:gridCol>
                <a:gridCol w="252203">
                  <a:extLst>
                    <a:ext uri="{9D8B030D-6E8A-4147-A177-3AD203B41FA5}">
                      <a16:colId xmlns:a16="http://schemas.microsoft.com/office/drawing/2014/main" val="1956726888"/>
                    </a:ext>
                  </a:extLst>
                </a:gridCol>
                <a:gridCol w="252203">
                  <a:extLst>
                    <a:ext uri="{9D8B030D-6E8A-4147-A177-3AD203B41FA5}">
                      <a16:colId xmlns:a16="http://schemas.microsoft.com/office/drawing/2014/main" val="1242797737"/>
                    </a:ext>
                  </a:extLst>
                </a:gridCol>
                <a:gridCol w="252203">
                  <a:extLst>
                    <a:ext uri="{9D8B030D-6E8A-4147-A177-3AD203B41FA5}">
                      <a16:colId xmlns:a16="http://schemas.microsoft.com/office/drawing/2014/main" val="602747701"/>
                    </a:ext>
                  </a:extLst>
                </a:gridCol>
                <a:gridCol w="252203">
                  <a:extLst>
                    <a:ext uri="{9D8B030D-6E8A-4147-A177-3AD203B41FA5}">
                      <a16:colId xmlns:a16="http://schemas.microsoft.com/office/drawing/2014/main" val="3719915972"/>
                    </a:ext>
                  </a:extLst>
                </a:gridCol>
                <a:gridCol w="252203">
                  <a:extLst>
                    <a:ext uri="{9D8B030D-6E8A-4147-A177-3AD203B41FA5}">
                      <a16:colId xmlns:a16="http://schemas.microsoft.com/office/drawing/2014/main" val="2216077650"/>
                    </a:ext>
                  </a:extLst>
                </a:gridCol>
                <a:gridCol w="252203">
                  <a:extLst>
                    <a:ext uri="{9D8B030D-6E8A-4147-A177-3AD203B41FA5}">
                      <a16:colId xmlns:a16="http://schemas.microsoft.com/office/drawing/2014/main" val="2576682304"/>
                    </a:ext>
                  </a:extLst>
                </a:gridCol>
              </a:tblGrid>
              <a:tr h="288000">
                <a:tc>
                  <a:txBody>
                    <a:bodyPr/>
                    <a:lstStyle/>
                    <a:p>
                      <a:pPr>
                        <a:spcAft>
                          <a:spcPts val="0"/>
                        </a:spcAft>
                      </a:pPr>
                      <a:r>
                        <a:rPr lang="en-US" sz="600">
                          <a:effectLst/>
                        </a:rPr>
                        <a:t>0830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0835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0845</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6000" dirty="0">
                        <a:effectLst/>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0855</a:t>
                      </a:r>
                    </a:p>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0900</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0955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1015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baseline="0" dirty="0">
                          <a:effectLst/>
                        </a:rPr>
                        <a:t>1040</a:t>
                      </a: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5448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3">
                  <a:txBody>
                    <a:bodyPr/>
                    <a:lstStyle/>
                    <a:p>
                      <a:pPr>
                        <a:spcAft>
                          <a:spcPts val="0"/>
                        </a:spcAft>
                      </a:pPr>
                      <a:r>
                        <a:rPr lang="en-GB" sz="800" dirty="0">
                          <a:effectLst/>
                          <a:latin typeface="+mn-lt"/>
                          <a:ea typeface="Times New Roman" panose="02020603050405020304" pitchFamily="18" charset="0"/>
                        </a:rPr>
                        <a:t>Primary Nurse</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spcAft>
                          <a:spcPts val="0"/>
                        </a:spcAft>
                      </a:pPr>
                      <a:r>
                        <a:rPr lang="en-GB" sz="800" dirty="0">
                          <a:effectLst/>
                          <a:latin typeface="+mn-lt"/>
                          <a:ea typeface="Times New Roman" panose="02020603050405020304" pitchFamily="18" charset="0"/>
                        </a:rPr>
                        <a:t>Surgeon</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AutoShape 23"/>
          <p:cNvSpPr>
            <a:spLocks noChangeArrowheads="1"/>
          </p:cNvSpPr>
          <p:nvPr/>
        </p:nvSpPr>
        <p:spPr bwMode="auto">
          <a:xfrm rot="10800000">
            <a:off x="1344826" y="3596561"/>
            <a:ext cx="510961" cy="792232"/>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Transfer to theatre, drops</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2" name="AutoShape 23"/>
          <p:cNvSpPr>
            <a:spLocks noChangeArrowheads="1"/>
          </p:cNvSpPr>
          <p:nvPr/>
        </p:nvSpPr>
        <p:spPr bwMode="auto">
          <a:xfrm>
            <a:off x="810610" y="2348530"/>
            <a:ext cx="544038"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Admission, operation site confirmed &amp; marked</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3" name="AutoShape 23"/>
          <p:cNvSpPr>
            <a:spLocks noChangeArrowheads="1"/>
          </p:cNvSpPr>
          <p:nvPr/>
        </p:nvSpPr>
        <p:spPr bwMode="auto">
          <a:xfrm>
            <a:off x="1644504" y="2784091"/>
            <a:ext cx="389243" cy="499036"/>
          </a:xfrm>
          <a:prstGeom prst="downArrowCallout">
            <a:avLst>
              <a:gd name="adj1" fmla="val 25000"/>
              <a:gd name="adj2" fmla="val 25000"/>
              <a:gd name="adj3" fmla="val 23599"/>
              <a:gd name="adj4" fmla="val 55436"/>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Surgery</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4" name="AutoShape 23"/>
          <p:cNvSpPr>
            <a:spLocks noChangeArrowheads="1"/>
          </p:cNvSpPr>
          <p:nvPr/>
        </p:nvSpPr>
        <p:spPr bwMode="auto">
          <a:xfrm rot="20690854">
            <a:off x="2566769" y="2777682"/>
            <a:ext cx="480448" cy="506937"/>
          </a:xfrm>
          <a:prstGeom prst="downArrowCallout">
            <a:avLst>
              <a:gd name="adj1" fmla="val 25107"/>
              <a:gd name="adj2" fmla="val 25000"/>
              <a:gd name="adj3" fmla="val 23599"/>
              <a:gd name="adj4" fmla="val 64650"/>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Transfer to ward</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5" name="AutoShape 23"/>
          <p:cNvSpPr>
            <a:spLocks noChangeArrowheads="1"/>
          </p:cNvSpPr>
          <p:nvPr/>
        </p:nvSpPr>
        <p:spPr bwMode="auto">
          <a:xfrm rot="1347350">
            <a:off x="3178301" y="2776829"/>
            <a:ext cx="497412" cy="534206"/>
          </a:xfrm>
          <a:prstGeom prst="downArrowCallout">
            <a:avLst>
              <a:gd name="adj1" fmla="val 25000"/>
              <a:gd name="adj2" fmla="val 25000"/>
              <a:gd name="adj3" fmla="val 23599"/>
              <a:gd name="adj4" fmla="val 62831"/>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Discharge home</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graphicFrame>
        <p:nvGraphicFramePr>
          <p:cNvPr id="3" name="Table 2"/>
          <p:cNvGraphicFramePr>
            <a:graphicFrameLocks noGrp="1"/>
          </p:cNvGraphicFramePr>
          <p:nvPr/>
        </p:nvGraphicFramePr>
        <p:xfrm>
          <a:off x="1082629" y="3309024"/>
          <a:ext cx="2265219" cy="254308"/>
        </p:xfrm>
        <a:graphic>
          <a:graphicData uri="http://schemas.openxmlformats.org/drawingml/2006/table">
            <a:tbl>
              <a:tblPr firstRow="1" bandRow="1">
                <a:tableStyleId>{5C22544A-7EE6-4342-B048-85BDC9FD1C3A}</a:tableStyleId>
              </a:tblPr>
              <a:tblGrid>
                <a:gridCol w="251691">
                  <a:extLst>
                    <a:ext uri="{9D8B030D-6E8A-4147-A177-3AD203B41FA5}">
                      <a16:colId xmlns:a16="http://schemas.microsoft.com/office/drawing/2014/main" val="20000"/>
                    </a:ext>
                  </a:extLst>
                </a:gridCol>
                <a:gridCol w="251691">
                  <a:extLst>
                    <a:ext uri="{9D8B030D-6E8A-4147-A177-3AD203B41FA5}">
                      <a16:colId xmlns:a16="http://schemas.microsoft.com/office/drawing/2014/main" val="20001"/>
                    </a:ext>
                  </a:extLst>
                </a:gridCol>
                <a:gridCol w="251691">
                  <a:extLst>
                    <a:ext uri="{9D8B030D-6E8A-4147-A177-3AD203B41FA5}">
                      <a16:colId xmlns:a16="http://schemas.microsoft.com/office/drawing/2014/main" val="20002"/>
                    </a:ext>
                  </a:extLst>
                </a:gridCol>
                <a:gridCol w="251691">
                  <a:extLst>
                    <a:ext uri="{9D8B030D-6E8A-4147-A177-3AD203B41FA5}">
                      <a16:colId xmlns:a16="http://schemas.microsoft.com/office/drawing/2014/main" val="20003"/>
                    </a:ext>
                  </a:extLst>
                </a:gridCol>
                <a:gridCol w="251691">
                  <a:extLst>
                    <a:ext uri="{9D8B030D-6E8A-4147-A177-3AD203B41FA5}">
                      <a16:colId xmlns:a16="http://schemas.microsoft.com/office/drawing/2014/main" val="20004"/>
                    </a:ext>
                  </a:extLst>
                </a:gridCol>
                <a:gridCol w="251691">
                  <a:extLst>
                    <a:ext uri="{9D8B030D-6E8A-4147-A177-3AD203B41FA5}">
                      <a16:colId xmlns:a16="http://schemas.microsoft.com/office/drawing/2014/main" val="20005"/>
                    </a:ext>
                  </a:extLst>
                </a:gridCol>
                <a:gridCol w="251691">
                  <a:extLst>
                    <a:ext uri="{9D8B030D-6E8A-4147-A177-3AD203B41FA5}">
                      <a16:colId xmlns:a16="http://schemas.microsoft.com/office/drawing/2014/main" val="20006"/>
                    </a:ext>
                  </a:extLst>
                </a:gridCol>
                <a:gridCol w="251691">
                  <a:extLst>
                    <a:ext uri="{9D8B030D-6E8A-4147-A177-3AD203B41FA5}">
                      <a16:colId xmlns:a16="http://schemas.microsoft.com/office/drawing/2014/main" val="20007"/>
                    </a:ext>
                  </a:extLst>
                </a:gridCol>
                <a:gridCol w="251691">
                  <a:extLst>
                    <a:ext uri="{9D8B030D-6E8A-4147-A177-3AD203B41FA5}">
                      <a16:colId xmlns:a16="http://schemas.microsoft.com/office/drawing/2014/main" val="20008"/>
                    </a:ext>
                  </a:extLst>
                </a:gridCol>
              </a:tblGrid>
              <a:tr h="254308">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extLst>
                  <a:ext uri="{0D108BD9-81ED-4DB2-BD59-A6C34878D82A}">
                    <a16:rowId xmlns:a16="http://schemas.microsoft.com/office/drawing/2014/main" val="10000"/>
                  </a:ext>
                </a:extLst>
              </a:tr>
            </a:tbl>
          </a:graphicData>
        </a:graphic>
      </p:graphicFrame>
      <p:sp>
        <p:nvSpPr>
          <p:cNvPr id="16" name="Text Box 46"/>
          <p:cNvSpPr txBox="1">
            <a:spLocks noChangeArrowheads="1"/>
          </p:cNvSpPr>
          <p:nvPr/>
        </p:nvSpPr>
        <p:spPr bwMode="auto">
          <a:xfrm>
            <a:off x="3352521" y="3277428"/>
            <a:ext cx="992626"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1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5" name="Text Box 46">
            <a:extLst>
              <a:ext uri="{FF2B5EF4-FFF2-40B4-BE49-F238E27FC236}">
                <a16:creationId xmlns:a16="http://schemas.microsoft.com/office/drawing/2014/main" id="{6E598215-09CE-5742-979C-9639FA0259D7}"/>
              </a:ext>
            </a:extLst>
          </p:cNvPr>
          <p:cNvSpPr txBox="1">
            <a:spLocks noChangeArrowheads="1"/>
          </p:cNvSpPr>
          <p:nvPr/>
        </p:nvSpPr>
        <p:spPr bwMode="auto">
          <a:xfrm>
            <a:off x="4393372" y="3573584"/>
            <a:ext cx="115652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2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8" name="Text Box 46">
            <a:extLst>
              <a:ext uri="{FF2B5EF4-FFF2-40B4-BE49-F238E27FC236}">
                <a16:creationId xmlns:a16="http://schemas.microsoft.com/office/drawing/2014/main" id="{347C0268-C98D-B24C-91A3-F56A91896991}"/>
              </a:ext>
            </a:extLst>
          </p:cNvPr>
          <p:cNvSpPr txBox="1">
            <a:spLocks noChangeArrowheads="1"/>
          </p:cNvSpPr>
          <p:nvPr/>
        </p:nvSpPr>
        <p:spPr bwMode="auto">
          <a:xfrm>
            <a:off x="5382572" y="3868132"/>
            <a:ext cx="115652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3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9" name="Text Box 46">
            <a:extLst>
              <a:ext uri="{FF2B5EF4-FFF2-40B4-BE49-F238E27FC236}">
                <a16:creationId xmlns:a16="http://schemas.microsoft.com/office/drawing/2014/main" id="{385D1254-E5AC-C948-88D8-392A0ED6872C}"/>
              </a:ext>
            </a:extLst>
          </p:cNvPr>
          <p:cNvSpPr txBox="1">
            <a:spLocks noChangeArrowheads="1"/>
          </p:cNvSpPr>
          <p:nvPr/>
        </p:nvSpPr>
        <p:spPr bwMode="auto">
          <a:xfrm>
            <a:off x="6395734" y="4157402"/>
            <a:ext cx="120985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4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0" name="Text Box 46">
            <a:extLst>
              <a:ext uri="{FF2B5EF4-FFF2-40B4-BE49-F238E27FC236}">
                <a16:creationId xmlns:a16="http://schemas.microsoft.com/office/drawing/2014/main" id="{49BD3DEA-7EEA-2941-A39F-2209B616360A}"/>
              </a:ext>
            </a:extLst>
          </p:cNvPr>
          <p:cNvSpPr txBox="1">
            <a:spLocks noChangeArrowheads="1"/>
          </p:cNvSpPr>
          <p:nvPr/>
        </p:nvSpPr>
        <p:spPr bwMode="auto">
          <a:xfrm>
            <a:off x="7404206" y="4450445"/>
            <a:ext cx="10275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5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1" name="Text Box 46">
            <a:extLst>
              <a:ext uri="{FF2B5EF4-FFF2-40B4-BE49-F238E27FC236}">
                <a16:creationId xmlns:a16="http://schemas.microsoft.com/office/drawing/2014/main" id="{5B2B8124-86CD-2C43-A708-7F50BAA1C3ED}"/>
              </a:ext>
            </a:extLst>
          </p:cNvPr>
          <p:cNvSpPr txBox="1">
            <a:spLocks noChangeArrowheads="1"/>
          </p:cNvSpPr>
          <p:nvPr/>
        </p:nvSpPr>
        <p:spPr bwMode="auto">
          <a:xfrm>
            <a:off x="8412678" y="4756863"/>
            <a:ext cx="99413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6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2" name="Text Box 46">
            <a:extLst>
              <a:ext uri="{FF2B5EF4-FFF2-40B4-BE49-F238E27FC236}">
                <a16:creationId xmlns:a16="http://schemas.microsoft.com/office/drawing/2014/main" id="{8D27FF97-5BF8-624D-BFF0-4261CA978720}"/>
              </a:ext>
            </a:extLst>
          </p:cNvPr>
          <p:cNvSpPr txBox="1">
            <a:spLocks noChangeArrowheads="1"/>
          </p:cNvSpPr>
          <p:nvPr/>
        </p:nvSpPr>
        <p:spPr bwMode="auto">
          <a:xfrm>
            <a:off x="9406811" y="5020926"/>
            <a:ext cx="12744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7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3" name="Text Box 46">
            <a:extLst>
              <a:ext uri="{FF2B5EF4-FFF2-40B4-BE49-F238E27FC236}">
                <a16:creationId xmlns:a16="http://schemas.microsoft.com/office/drawing/2014/main" id="{E469AE31-F331-C948-8342-A2C2E4F0D0C6}"/>
              </a:ext>
            </a:extLst>
          </p:cNvPr>
          <p:cNvSpPr txBox="1">
            <a:spLocks noChangeArrowheads="1"/>
          </p:cNvSpPr>
          <p:nvPr/>
        </p:nvSpPr>
        <p:spPr bwMode="auto">
          <a:xfrm>
            <a:off x="10424750" y="5310160"/>
            <a:ext cx="1099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8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4" name="Text Box 46">
            <a:extLst>
              <a:ext uri="{FF2B5EF4-FFF2-40B4-BE49-F238E27FC236}">
                <a16:creationId xmlns:a16="http://schemas.microsoft.com/office/drawing/2014/main" id="{82B5BBAB-38F3-5B4D-A849-66EDCF64CB2D}"/>
              </a:ext>
            </a:extLst>
          </p:cNvPr>
          <p:cNvSpPr txBox="1">
            <a:spLocks noChangeArrowheads="1"/>
          </p:cNvSpPr>
          <p:nvPr/>
        </p:nvSpPr>
        <p:spPr bwMode="auto">
          <a:xfrm>
            <a:off x="8132361" y="5590670"/>
            <a:ext cx="95520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9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pic>
        <p:nvPicPr>
          <p:cNvPr id="4" name="Picture 3">
            <a:extLst>
              <a:ext uri="{FF2B5EF4-FFF2-40B4-BE49-F238E27FC236}">
                <a16:creationId xmlns:a16="http://schemas.microsoft.com/office/drawing/2014/main" id="{4CF829BC-2651-AF45-BAEE-0D121B59CE1F}"/>
              </a:ext>
            </a:extLst>
          </p:cNvPr>
          <p:cNvPicPr>
            <a:picLocks noChangeAspect="1"/>
          </p:cNvPicPr>
          <p:nvPr/>
        </p:nvPicPr>
        <p:blipFill>
          <a:blip r:embed="rId2"/>
          <a:stretch>
            <a:fillRect/>
          </a:stretch>
        </p:blipFill>
        <p:spPr>
          <a:xfrm>
            <a:off x="3095134" y="3866565"/>
            <a:ext cx="2311400" cy="292100"/>
          </a:xfrm>
          <a:prstGeom prst="rect">
            <a:avLst/>
          </a:prstGeom>
        </p:spPr>
      </p:pic>
      <p:pic>
        <p:nvPicPr>
          <p:cNvPr id="42" name="Picture 41">
            <a:extLst>
              <a:ext uri="{FF2B5EF4-FFF2-40B4-BE49-F238E27FC236}">
                <a16:creationId xmlns:a16="http://schemas.microsoft.com/office/drawing/2014/main" id="{89D22FDD-ECF1-5E45-8F5E-05FDCCC1232F}"/>
              </a:ext>
            </a:extLst>
          </p:cNvPr>
          <p:cNvPicPr>
            <a:picLocks noChangeAspect="1"/>
          </p:cNvPicPr>
          <p:nvPr/>
        </p:nvPicPr>
        <p:blipFill>
          <a:blip r:embed="rId2"/>
          <a:stretch>
            <a:fillRect/>
          </a:stretch>
        </p:blipFill>
        <p:spPr>
          <a:xfrm>
            <a:off x="2081972" y="3588690"/>
            <a:ext cx="2311400" cy="292100"/>
          </a:xfrm>
          <a:prstGeom prst="rect">
            <a:avLst/>
          </a:prstGeom>
        </p:spPr>
      </p:pic>
      <p:pic>
        <p:nvPicPr>
          <p:cNvPr id="43" name="Picture 42">
            <a:extLst>
              <a:ext uri="{FF2B5EF4-FFF2-40B4-BE49-F238E27FC236}">
                <a16:creationId xmlns:a16="http://schemas.microsoft.com/office/drawing/2014/main" id="{8CFA48BD-F34D-244D-9A55-17B628AAB2F0}"/>
              </a:ext>
            </a:extLst>
          </p:cNvPr>
          <p:cNvPicPr>
            <a:picLocks noChangeAspect="1"/>
          </p:cNvPicPr>
          <p:nvPr/>
        </p:nvPicPr>
        <p:blipFill>
          <a:blip r:embed="rId2"/>
          <a:stretch>
            <a:fillRect/>
          </a:stretch>
        </p:blipFill>
        <p:spPr>
          <a:xfrm>
            <a:off x="4103606" y="4153263"/>
            <a:ext cx="2311400" cy="292100"/>
          </a:xfrm>
          <a:prstGeom prst="rect">
            <a:avLst/>
          </a:prstGeom>
        </p:spPr>
      </p:pic>
      <p:pic>
        <p:nvPicPr>
          <p:cNvPr id="44" name="Picture 43">
            <a:extLst>
              <a:ext uri="{FF2B5EF4-FFF2-40B4-BE49-F238E27FC236}">
                <a16:creationId xmlns:a16="http://schemas.microsoft.com/office/drawing/2014/main" id="{2A4B0FC7-40DE-AC4A-94BF-251C99749ADB}"/>
              </a:ext>
            </a:extLst>
          </p:cNvPr>
          <p:cNvPicPr>
            <a:picLocks noChangeAspect="1"/>
          </p:cNvPicPr>
          <p:nvPr/>
        </p:nvPicPr>
        <p:blipFill>
          <a:blip r:embed="rId2"/>
          <a:stretch>
            <a:fillRect/>
          </a:stretch>
        </p:blipFill>
        <p:spPr>
          <a:xfrm>
            <a:off x="5112078" y="4444968"/>
            <a:ext cx="2311400" cy="292100"/>
          </a:xfrm>
          <a:prstGeom prst="rect">
            <a:avLst/>
          </a:prstGeom>
        </p:spPr>
      </p:pic>
      <p:pic>
        <p:nvPicPr>
          <p:cNvPr id="45" name="Picture 44">
            <a:extLst>
              <a:ext uri="{FF2B5EF4-FFF2-40B4-BE49-F238E27FC236}">
                <a16:creationId xmlns:a16="http://schemas.microsoft.com/office/drawing/2014/main" id="{6DF39CE4-DD78-1B43-BB7C-8B3ECB13AB1F}"/>
              </a:ext>
            </a:extLst>
          </p:cNvPr>
          <p:cNvPicPr>
            <a:picLocks noChangeAspect="1"/>
          </p:cNvPicPr>
          <p:nvPr/>
        </p:nvPicPr>
        <p:blipFill>
          <a:blip r:embed="rId2"/>
          <a:stretch>
            <a:fillRect/>
          </a:stretch>
        </p:blipFill>
        <p:spPr>
          <a:xfrm>
            <a:off x="6120383" y="4730494"/>
            <a:ext cx="2311400" cy="292100"/>
          </a:xfrm>
          <a:prstGeom prst="rect">
            <a:avLst/>
          </a:prstGeom>
        </p:spPr>
      </p:pic>
      <p:pic>
        <p:nvPicPr>
          <p:cNvPr id="46" name="Picture 45">
            <a:extLst>
              <a:ext uri="{FF2B5EF4-FFF2-40B4-BE49-F238E27FC236}">
                <a16:creationId xmlns:a16="http://schemas.microsoft.com/office/drawing/2014/main" id="{38A3C178-588C-4E45-8B24-5F19C54CFBA4}"/>
              </a:ext>
            </a:extLst>
          </p:cNvPr>
          <p:cNvPicPr>
            <a:picLocks noChangeAspect="1"/>
          </p:cNvPicPr>
          <p:nvPr/>
        </p:nvPicPr>
        <p:blipFill>
          <a:blip r:embed="rId2"/>
          <a:stretch>
            <a:fillRect/>
          </a:stretch>
        </p:blipFill>
        <p:spPr>
          <a:xfrm>
            <a:off x="9150300" y="5587448"/>
            <a:ext cx="2311400" cy="292100"/>
          </a:xfrm>
          <a:prstGeom prst="rect">
            <a:avLst/>
          </a:prstGeom>
        </p:spPr>
      </p:pic>
      <p:pic>
        <p:nvPicPr>
          <p:cNvPr id="47" name="Picture 46">
            <a:extLst>
              <a:ext uri="{FF2B5EF4-FFF2-40B4-BE49-F238E27FC236}">
                <a16:creationId xmlns:a16="http://schemas.microsoft.com/office/drawing/2014/main" id="{E386FDF8-F107-5E4C-80E3-B36EAA8EC700}"/>
              </a:ext>
            </a:extLst>
          </p:cNvPr>
          <p:cNvPicPr>
            <a:picLocks noChangeAspect="1"/>
          </p:cNvPicPr>
          <p:nvPr/>
        </p:nvPicPr>
        <p:blipFill>
          <a:blip r:embed="rId2"/>
          <a:stretch>
            <a:fillRect/>
          </a:stretch>
        </p:blipFill>
        <p:spPr>
          <a:xfrm>
            <a:off x="8132361" y="5329012"/>
            <a:ext cx="2311400" cy="292100"/>
          </a:xfrm>
          <a:prstGeom prst="rect">
            <a:avLst/>
          </a:prstGeom>
        </p:spPr>
      </p:pic>
      <p:pic>
        <p:nvPicPr>
          <p:cNvPr id="48" name="Picture 47">
            <a:extLst>
              <a:ext uri="{FF2B5EF4-FFF2-40B4-BE49-F238E27FC236}">
                <a16:creationId xmlns:a16="http://schemas.microsoft.com/office/drawing/2014/main" id="{481078F6-089D-744C-ACDC-02A39F848D3E}"/>
              </a:ext>
            </a:extLst>
          </p:cNvPr>
          <p:cNvPicPr>
            <a:picLocks noChangeAspect="1"/>
          </p:cNvPicPr>
          <p:nvPr/>
        </p:nvPicPr>
        <p:blipFill>
          <a:blip r:embed="rId2"/>
          <a:stretch>
            <a:fillRect/>
          </a:stretch>
        </p:blipFill>
        <p:spPr>
          <a:xfrm>
            <a:off x="7125300" y="5023537"/>
            <a:ext cx="2311400" cy="292100"/>
          </a:xfrm>
          <a:prstGeom prst="rect">
            <a:avLst/>
          </a:prstGeom>
        </p:spPr>
      </p:pic>
    </p:spTree>
    <p:extLst>
      <p:ext uri="{BB962C8B-B14F-4D97-AF65-F5344CB8AC3E}">
        <p14:creationId xmlns:p14="http://schemas.microsoft.com/office/powerpoint/2010/main" val="2721418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620A-311D-2442-9BF6-A60C2AA7049D}"/>
              </a:ext>
            </a:extLst>
          </p:cNvPr>
          <p:cNvSpPr>
            <a:spLocks noGrp="1"/>
          </p:cNvSpPr>
          <p:nvPr>
            <p:ph type="title"/>
          </p:nvPr>
        </p:nvSpPr>
        <p:spPr/>
        <p:txBody>
          <a:bodyPr/>
          <a:lstStyle/>
          <a:p>
            <a:r>
              <a:rPr lang="en-US" dirty="0"/>
              <a:t>La cataract theatre timeline </a:t>
            </a:r>
            <a:br>
              <a:rPr lang="en-US" dirty="0"/>
            </a:br>
            <a:r>
              <a:rPr lang="en-US" dirty="0"/>
              <a:t>30 minutes surgical time</a:t>
            </a:r>
          </a:p>
        </p:txBody>
      </p:sp>
      <p:graphicFrame>
        <p:nvGraphicFramePr>
          <p:cNvPr id="7" name="Table 6">
            <a:extLst>
              <a:ext uri="{FF2B5EF4-FFF2-40B4-BE49-F238E27FC236}">
                <a16:creationId xmlns:a16="http://schemas.microsoft.com/office/drawing/2014/main" id="{D666EA85-348D-3948-B658-DC1F23ADA898}"/>
              </a:ext>
            </a:extLst>
          </p:cNvPr>
          <p:cNvGraphicFramePr>
            <a:graphicFrameLocks noGrp="1"/>
          </p:cNvGraphicFramePr>
          <p:nvPr/>
        </p:nvGraphicFramePr>
        <p:xfrm>
          <a:off x="300192" y="2181983"/>
          <a:ext cx="11364711" cy="3704520"/>
        </p:xfrm>
        <a:graphic>
          <a:graphicData uri="http://schemas.openxmlformats.org/drawingml/2006/table">
            <a:tbl>
              <a:tblPr>
                <a:tableStyleId>{5C22544A-7EE6-4342-B048-85BDC9FD1C3A}</a:tableStyleId>
              </a:tblPr>
              <a:tblGrid>
                <a:gridCol w="252203">
                  <a:extLst>
                    <a:ext uri="{9D8B030D-6E8A-4147-A177-3AD203B41FA5}">
                      <a16:colId xmlns:a16="http://schemas.microsoft.com/office/drawing/2014/main" val="69695631"/>
                    </a:ext>
                  </a:extLst>
                </a:gridCol>
                <a:gridCol w="252203">
                  <a:extLst>
                    <a:ext uri="{9D8B030D-6E8A-4147-A177-3AD203B41FA5}">
                      <a16:colId xmlns:a16="http://schemas.microsoft.com/office/drawing/2014/main" val="2909232398"/>
                    </a:ext>
                  </a:extLst>
                </a:gridCol>
                <a:gridCol w="252203">
                  <a:extLst>
                    <a:ext uri="{9D8B030D-6E8A-4147-A177-3AD203B41FA5}">
                      <a16:colId xmlns:a16="http://schemas.microsoft.com/office/drawing/2014/main" val="1884219593"/>
                    </a:ext>
                  </a:extLst>
                </a:gridCol>
                <a:gridCol w="267779">
                  <a:extLst>
                    <a:ext uri="{9D8B030D-6E8A-4147-A177-3AD203B41FA5}">
                      <a16:colId xmlns:a16="http://schemas.microsoft.com/office/drawing/2014/main" val="1530339587"/>
                    </a:ext>
                  </a:extLst>
                </a:gridCol>
                <a:gridCol w="252203">
                  <a:extLst>
                    <a:ext uri="{9D8B030D-6E8A-4147-A177-3AD203B41FA5}">
                      <a16:colId xmlns:a16="http://schemas.microsoft.com/office/drawing/2014/main" val="20004"/>
                    </a:ext>
                  </a:extLst>
                </a:gridCol>
                <a:gridCol w="252203">
                  <a:extLst>
                    <a:ext uri="{9D8B030D-6E8A-4147-A177-3AD203B41FA5}">
                      <a16:colId xmlns:a16="http://schemas.microsoft.com/office/drawing/2014/main" val="20005"/>
                    </a:ext>
                  </a:extLst>
                </a:gridCol>
                <a:gridCol w="252203">
                  <a:extLst>
                    <a:ext uri="{9D8B030D-6E8A-4147-A177-3AD203B41FA5}">
                      <a16:colId xmlns:a16="http://schemas.microsoft.com/office/drawing/2014/main" val="3428960851"/>
                    </a:ext>
                  </a:extLst>
                </a:gridCol>
                <a:gridCol w="252203">
                  <a:extLst>
                    <a:ext uri="{9D8B030D-6E8A-4147-A177-3AD203B41FA5}">
                      <a16:colId xmlns:a16="http://schemas.microsoft.com/office/drawing/2014/main" val="2324626720"/>
                    </a:ext>
                  </a:extLst>
                </a:gridCol>
                <a:gridCol w="252203">
                  <a:extLst>
                    <a:ext uri="{9D8B030D-6E8A-4147-A177-3AD203B41FA5}">
                      <a16:colId xmlns:a16="http://schemas.microsoft.com/office/drawing/2014/main" val="1565648968"/>
                    </a:ext>
                  </a:extLst>
                </a:gridCol>
                <a:gridCol w="252203">
                  <a:extLst>
                    <a:ext uri="{9D8B030D-6E8A-4147-A177-3AD203B41FA5}">
                      <a16:colId xmlns:a16="http://schemas.microsoft.com/office/drawing/2014/main" val="1728390015"/>
                    </a:ext>
                  </a:extLst>
                </a:gridCol>
                <a:gridCol w="252203">
                  <a:extLst>
                    <a:ext uri="{9D8B030D-6E8A-4147-A177-3AD203B41FA5}">
                      <a16:colId xmlns:a16="http://schemas.microsoft.com/office/drawing/2014/main" val="666687195"/>
                    </a:ext>
                  </a:extLst>
                </a:gridCol>
                <a:gridCol w="252203">
                  <a:extLst>
                    <a:ext uri="{9D8B030D-6E8A-4147-A177-3AD203B41FA5}">
                      <a16:colId xmlns:a16="http://schemas.microsoft.com/office/drawing/2014/main" val="1095596297"/>
                    </a:ext>
                  </a:extLst>
                </a:gridCol>
                <a:gridCol w="252203">
                  <a:extLst>
                    <a:ext uri="{9D8B030D-6E8A-4147-A177-3AD203B41FA5}">
                      <a16:colId xmlns:a16="http://schemas.microsoft.com/office/drawing/2014/main" val="2416698133"/>
                    </a:ext>
                  </a:extLst>
                </a:gridCol>
                <a:gridCol w="252203">
                  <a:extLst>
                    <a:ext uri="{9D8B030D-6E8A-4147-A177-3AD203B41FA5}">
                      <a16:colId xmlns:a16="http://schemas.microsoft.com/office/drawing/2014/main" val="1640047105"/>
                    </a:ext>
                  </a:extLst>
                </a:gridCol>
                <a:gridCol w="252203">
                  <a:extLst>
                    <a:ext uri="{9D8B030D-6E8A-4147-A177-3AD203B41FA5}">
                      <a16:colId xmlns:a16="http://schemas.microsoft.com/office/drawing/2014/main" val="2699701557"/>
                    </a:ext>
                  </a:extLst>
                </a:gridCol>
                <a:gridCol w="252203">
                  <a:extLst>
                    <a:ext uri="{9D8B030D-6E8A-4147-A177-3AD203B41FA5}">
                      <a16:colId xmlns:a16="http://schemas.microsoft.com/office/drawing/2014/main" val="1294407488"/>
                    </a:ext>
                  </a:extLst>
                </a:gridCol>
                <a:gridCol w="252203">
                  <a:extLst>
                    <a:ext uri="{9D8B030D-6E8A-4147-A177-3AD203B41FA5}">
                      <a16:colId xmlns:a16="http://schemas.microsoft.com/office/drawing/2014/main" val="4092645676"/>
                    </a:ext>
                  </a:extLst>
                </a:gridCol>
                <a:gridCol w="252203">
                  <a:extLst>
                    <a:ext uri="{9D8B030D-6E8A-4147-A177-3AD203B41FA5}">
                      <a16:colId xmlns:a16="http://schemas.microsoft.com/office/drawing/2014/main" val="985349291"/>
                    </a:ext>
                  </a:extLst>
                </a:gridCol>
                <a:gridCol w="252203">
                  <a:extLst>
                    <a:ext uri="{9D8B030D-6E8A-4147-A177-3AD203B41FA5}">
                      <a16:colId xmlns:a16="http://schemas.microsoft.com/office/drawing/2014/main" val="3985202111"/>
                    </a:ext>
                  </a:extLst>
                </a:gridCol>
                <a:gridCol w="252203">
                  <a:extLst>
                    <a:ext uri="{9D8B030D-6E8A-4147-A177-3AD203B41FA5}">
                      <a16:colId xmlns:a16="http://schemas.microsoft.com/office/drawing/2014/main" val="371160258"/>
                    </a:ext>
                  </a:extLst>
                </a:gridCol>
                <a:gridCol w="252203">
                  <a:extLst>
                    <a:ext uri="{9D8B030D-6E8A-4147-A177-3AD203B41FA5}">
                      <a16:colId xmlns:a16="http://schemas.microsoft.com/office/drawing/2014/main" val="761681104"/>
                    </a:ext>
                  </a:extLst>
                </a:gridCol>
                <a:gridCol w="252203">
                  <a:extLst>
                    <a:ext uri="{9D8B030D-6E8A-4147-A177-3AD203B41FA5}">
                      <a16:colId xmlns:a16="http://schemas.microsoft.com/office/drawing/2014/main" val="1217535746"/>
                    </a:ext>
                  </a:extLst>
                </a:gridCol>
                <a:gridCol w="252203">
                  <a:extLst>
                    <a:ext uri="{9D8B030D-6E8A-4147-A177-3AD203B41FA5}">
                      <a16:colId xmlns:a16="http://schemas.microsoft.com/office/drawing/2014/main" val="2135675454"/>
                    </a:ext>
                  </a:extLst>
                </a:gridCol>
                <a:gridCol w="252203">
                  <a:extLst>
                    <a:ext uri="{9D8B030D-6E8A-4147-A177-3AD203B41FA5}">
                      <a16:colId xmlns:a16="http://schemas.microsoft.com/office/drawing/2014/main" val="1958560321"/>
                    </a:ext>
                  </a:extLst>
                </a:gridCol>
                <a:gridCol w="252203">
                  <a:extLst>
                    <a:ext uri="{9D8B030D-6E8A-4147-A177-3AD203B41FA5}">
                      <a16:colId xmlns:a16="http://schemas.microsoft.com/office/drawing/2014/main" val="619845819"/>
                    </a:ext>
                  </a:extLst>
                </a:gridCol>
                <a:gridCol w="252203">
                  <a:extLst>
                    <a:ext uri="{9D8B030D-6E8A-4147-A177-3AD203B41FA5}">
                      <a16:colId xmlns:a16="http://schemas.microsoft.com/office/drawing/2014/main" val="528793458"/>
                    </a:ext>
                  </a:extLst>
                </a:gridCol>
                <a:gridCol w="252203">
                  <a:extLst>
                    <a:ext uri="{9D8B030D-6E8A-4147-A177-3AD203B41FA5}">
                      <a16:colId xmlns:a16="http://schemas.microsoft.com/office/drawing/2014/main" val="1021713514"/>
                    </a:ext>
                  </a:extLst>
                </a:gridCol>
                <a:gridCol w="252203">
                  <a:extLst>
                    <a:ext uri="{9D8B030D-6E8A-4147-A177-3AD203B41FA5}">
                      <a16:colId xmlns:a16="http://schemas.microsoft.com/office/drawing/2014/main" val="1712702906"/>
                    </a:ext>
                  </a:extLst>
                </a:gridCol>
                <a:gridCol w="252203">
                  <a:extLst>
                    <a:ext uri="{9D8B030D-6E8A-4147-A177-3AD203B41FA5}">
                      <a16:colId xmlns:a16="http://schemas.microsoft.com/office/drawing/2014/main" val="2233426680"/>
                    </a:ext>
                  </a:extLst>
                </a:gridCol>
                <a:gridCol w="252203">
                  <a:extLst>
                    <a:ext uri="{9D8B030D-6E8A-4147-A177-3AD203B41FA5}">
                      <a16:colId xmlns:a16="http://schemas.microsoft.com/office/drawing/2014/main" val="2775039595"/>
                    </a:ext>
                  </a:extLst>
                </a:gridCol>
                <a:gridCol w="252203">
                  <a:extLst>
                    <a:ext uri="{9D8B030D-6E8A-4147-A177-3AD203B41FA5}">
                      <a16:colId xmlns:a16="http://schemas.microsoft.com/office/drawing/2014/main" val="583086617"/>
                    </a:ext>
                  </a:extLst>
                </a:gridCol>
                <a:gridCol w="252203">
                  <a:extLst>
                    <a:ext uri="{9D8B030D-6E8A-4147-A177-3AD203B41FA5}">
                      <a16:colId xmlns:a16="http://schemas.microsoft.com/office/drawing/2014/main" val="3978597709"/>
                    </a:ext>
                  </a:extLst>
                </a:gridCol>
                <a:gridCol w="252203">
                  <a:extLst>
                    <a:ext uri="{9D8B030D-6E8A-4147-A177-3AD203B41FA5}">
                      <a16:colId xmlns:a16="http://schemas.microsoft.com/office/drawing/2014/main" val="3957437433"/>
                    </a:ext>
                  </a:extLst>
                </a:gridCol>
                <a:gridCol w="252203">
                  <a:extLst>
                    <a:ext uri="{9D8B030D-6E8A-4147-A177-3AD203B41FA5}">
                      <a16:colId xmlns:a16="http://schemas.microsoft.com/office/drawing/2014/main" val="3489191352"/>
                    </a:ext>
                  </a:extLst>
                </a:gridCol>
                <a:gridCol w="252203">
                  <a:extLst>
                    <a:ext uri="{9D8B030D-6E8A-4147-A177-3AD203B41FA5}">
                      <a16:colId xmlns:a16="http://schemas.microsoft.com/office/drawing/2014/main" val="720007629"/>
                    </a:ext>
                  </a:extLst>
                </a:gridCol>
                <a:gridCol w="252203">
                  <a:extLst>
                    <a:ext uri="{9D8B030D-6E8A-4147-A177-3AD203B41FA5}">
                      <a16:colId xmlns:a16="http://schemas.microsoft.com/office/drawing/2014/main" val="2717163784"/>
                    </a:ext>
                  </a:extLst>
                </a:gridCol>
                <a:gridCol w="252203">
                  <a:extLst>
                    <a:ext uri="{9D8B030D-6E8A-4147-A177-3AD203B41FA5}">
                      <a16:colId xmlns:a16="http://schemas.microsoft.com/office/drawing/2014/main" val="1971916469"/>
                    </a:ext>
                  </a:extLst>
                </a:gridCol>
                <a:gridCol w="252203">
                  <a:extLst>
                    <a:ext uri="{9D8B030D-6E8A-4147-A177-3AD203B41FA5}">
                      <a16:colId xmlns:a16="http://schemas.microsoft.com/office/drawing/2014/main" val="2014443501"/>
                    </a:ext>
                  </a:extLst>
                </a:gridCol>
                <a:gridCol w="252203">
                  <a:extLst>
                    <a:ext uri="{9D8B030D-6E8A-4147-A177-3AD203B41FA5}">
                      <a16:colId xmlns:a16="http://schemas.microsoft.com/office/drawing/2014/main" val="543839013"/>
                    </a:ext>
                  </a:extLst>
                </a:gridCol>
                <a:gridCol w="252203">
                  <a:extLst>
                    <a:ext uri="{9D8B030D-6E8A-4147-A177-3AD203B41FA5}">
                      <a16:colId xmlns:a16="http://schemas.microsoft.com/office/drawing/2014/main" val="1956726888"/>
                    </a:ext>
                  </a:extLst>
                </a:gridCol>
                <a:gridCol w="252203">
                  <a:extLst>
                    <a:ext uri="{9D8B030D-6E8A-4147-A177-3AD203B41FA5}">
                      <a16:colId xmlns:a16="http://schemas.microsoft.com/office/drawing/2014/main" val="1242797737"/>
                    </a:ext>
                  </a:extLst>
                </a:gridCol>
                <a:gridCol w="252203">
                  <a:extLst>
                    <a:ext uri="{9D8B030D-6E8A-4147-A177-3AD203B41FA5}">
                      <a16:colId xmlns:a16="http://schemas.microsoft.com/office/drawing/2014/main" val="602747701"/>
                    </a:ext>
                  </a:extLst>
                </a:gridCol>
                <a:gridCol w="252203">
                  <a:extLst>
                    <a:ext uri="{9D8B030D-6E8A-4147-A177-3AD203B41FA5}">
                      <a16:colId xmlns:a16="http://schemas.microsoft.com/office/drawing/2014/main" val="3719915972"/>
                    </a:ext>
                  </a:extLst>
                </a:gridCol>
                <a:gridCol w="252203">
                  <a:extLst>
                    <a:ext uri="{9D8B030D-6E8A-4147-A177-3AD203B41FA5}">
                      <a16:colId xmlns:a16="http://schemas.microsoft.com/office/drawing/2014/main" val="2216077650"/>
                    </a:ext>
                  </a:extLst>
                </a:gridCol>
                <a:gridCol w="252203">
                  <a:extLst>
                    <a:ext uri="{9D8B030D-6E8A-4147-A177-3AD203B41FA5}">
                      <a16:colId xmlns:a16="http://schemas.microsoft.com/office/drawing/2014/main" val="2576682304"/>
                    </a:ext>
                  </a:extLst>
                </a:gridCol>
              </a:tblGrid>
              <a:tr h="288000">
                <a:tc>
                  <a:txBody>
                    <a:bodyPr/>
                    <a:lstStyle/>
                    <a:p>
                      <a:pPr>
                        <a:spcAft>
                          <a:spcPts val="0"/>
                        </a:spcAft>
                      </a:pPr>
                      <a:r>
                        <a:rPr lang="en-US" sz="600">
                          <a:effectLst/>
                        </a:rPr>
                        <a:t>0830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0835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0845</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6000" dirty="0">
                        <a:effectLst/>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0855</a:t>
                      </a:r>
                    </a:p>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0900</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0955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1015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baseline="0" dirty="0">
                          <a:effectLst/>
                        </a:rPr>
                        <a:t>1040</a:t>
                      </a: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5448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3">
                  <a:txBody>
                    <a:bodyPr/>
                    <a:lstStyle/>
                    <a:p>
                      <a:pPr>
                        <a:spcAft>
                          <a:spcPts val="0"/>
                        </a:spcAft>
                      </a:pPr>
                      <a:r>
                        <a:rPr lang="en-GB" sz="800" dirty="0">
                          <a:effectLst/>
                          <a:latin typeface="+mn-lt"/>
                          <a:ea typeface="Times New Roman" panose="02020603050405020304" pitchFamily="18" charset="0"/>
                        </a:rPr>
                        <a:t>Primary Nurse</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spcAft>
                          <a:spcPts val="0"/>
                        </a:spcAft>
                      </a:pPr>
                      <a:r>
                        <a:rPr lang="en-GB" sz="800" dirty="0">
                          <a:effectLst/>
                          <a:latin typeface="+mn-lt"/>
                          <a:ea typeface="Times New Roman" panose="02020603050405020304" pitchFamily="18" charset="0"/>
                        </a:rPr>
                        <a:t>Surgeon</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AutoShape 23"/>
          <p:cNvSpPr>
            <a:spLocks noChangeArrowheads="1"/>
          </p:cNvSpPr>
          <p:nvPr/>
        </p:nvSpPr>
        <p:spPr bwMode="auto">
          <a:xfrm rot="10800000">
            <a:off x="1344826" y="3596561"/>
            <a:ext cx="510961" cy="792232"/>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Transfer to theatre, drops</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2" name="AutoShape 23"/>
          <p:cNvSpPr>
            <a:spLocks noChangeArrowheads="1"/>
          </p:cNvSpPr>
          <p:nvPr/>
        </p:nvSpPr>
        <p:spPr bwMode="auto">
          <a:xfrm>
            <a:off x="810610" y="2348530"/>
            <a:ext cx="544038"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Admission, operation site confirmed &amp; marked</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3" name="AutoShape 23"/>
          <p:cNvSpPr>
            <a:spLocks noChangeArrowheads="1"/>
          </p:cNvSpPr>
          <p:nvPr/>
        </p:nvSpPr>
        <p:spPr bwMode="auto">
          <a:xfrm>
            <a:off x="1662380" y="2793374"/>
            <a:ext cx="389243" cy="499036"/>
          </a:xfrm>
          <a:prstGeom prst="downArrowCallout">
            <a:avLst>
              <a:gd name="adj1" fmla="val 25000"/>
              <a:gd name="adj2" fmla="val 25000"/>
              <a:gd name="adj3" fmla="val 23599"/>
              <a:gd name="adj4" fmla="val 55436"/>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Surgery</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4" name="AutoShape 23"/>
          <p:cNvSpPr>
            <a:spLocks noChangeArrowheads="1"/>
          </p:cNvSpPr>
          <p:nvPr/>
        </p:nvSpPr>
        <p:spPr bwMode="auto">
          <a:xfrm rot="20690854">
            <a:off x="3076903" y="2797118"/>
            <a:ext cx="480448" cy="506937"/>
          </a:xfrm>
          <a:prstGeom prst="downArrowCallout">
            <a:avLst>
              <a:gd name="adj1" fmla="val 25107"/>
              <a:gd name="adj2" fmla="val 25000"/>
              <a:gd name="adj3" fmla="val 23599"/>
              <a:gd name="adj4" fmla="val 64650"/>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Transfer to ward</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5" name="AutoShape 23"/>
          <p:cNvSpPr>
            <a:spLocks noChangeArrowheads="1"/>
          </p:cNvSpPr>
          <p:nvPr/>
        </p:nvSpPr>
        <p:spPr bwMode="auto">
          <a:xfrm rot="1347350">
            <a:off x="3697331" y="2789384"/>
            <a:ext cx="497412" cy="528499"/>
          </a:xfrm>
          <a:prstGeom prst="downArrowCallout">
            <a:avLst>
              <a:gd name="adj1" fmla="val 25000"/>
              <a:gd name="adj2" fmla="val 25000"/>
              <a:gd name="adj3" fmla="val 23599"/>
              <a:gd name="adj4" fmla="val 62831"/>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Discharge home</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graphicFrame>
        <p:nvGraphicFramePr>
          <p:cNvPr id="3" name="Table 2"/>
          <p:cNvGraphicFramePr>
            <a:graphicFrameLocks noGrp="1"/>
          </p:cNvGraphicFramePr>
          <p:nvPr/>
        </p:nvGraphicFramePr>
        <p:xfrm>
          <a:off x="1082632" y="3309024"/>
          <a:ext cx="2791165" cy="254308"/>
        </p:xfrm>
        <a:graphic>
          <a:graphicData uri="http://schemas.openxmlformats.org/drawingml/2006/table">
            <a:tbl>
              <a:tblPr firstRow="1" bandRow="1">
                <a:tableStyleId>{5C22544A-7EE6-4342-B048-85BDC9FD1C3A}</a:tableStyleId>
              </a:tblPr>
              <a:tblGrid>
                <a:gridCol w="254673">
                  <a:extLst>
                    <a:ext uri="{9D8B030D-6E8A-4147-A177-3AD203B41FA5}">
                      <a16:colId xmlns:a16="http://schemas.microsoft.com/office/drawing/2014/main" val="20000"/>
                    </a:ext>
                  </a:extLst>
                </a:gridCol>
                <a:gridCol w="254673">
                  <a:extLst>
                    <a:ext uri="{9D8B030D-6E8A-4147-A177-3AD203B41FA5}">
                      <a16:colId xmlns:a16="http://schemas.microsoft.com/office/drawing/2014/main" val="20001"/>
                    </a:ext>
                  </a:extLst>
                </a:gridCol>
                <a:gridCol w="254673">
                  <a:extLst>
                    <a:ext uri="{9D8B030D-6E8A-4147-A177-3AD203B41FA5}">
                      <a16:colId xmlns:a16="http://schemas.microsoft.com/office/drawing/2014/main" val="20002"/>
                    </a:ext>
                  </a:extLst>
                </a:gridCol>
                <a:gridCol w="254673">
                  <a:extLst>
                    <a:ext uri="{9D8B030D-6E8A-4147-A177-3AD203B41FA5}">
                      <a16:colId xmlns:a16="http://schemas.microsoft.com/office/drawing/2014/main" val="20003"/>
                    </a:ext>
                  </a:extLst>
                </a:gridCol>
                <a:gridCol w="244435">
                  <a:extLst>
                    <a:ext uri="{9D8B030D-6E8A-4147-A177-3AD203B41FA5}">
                      <a16:colId xmlns:a16="http://schemas.microsoft.com/office/drawing/2014/main" val="20004"/>
                    </a:ext>
                  </a:extLst>
                </a:gridCol>
                <a:gridCol w="254673">
                  <a:extLst>
                    <a:ext uri="{9D8B030D-6E8A-4147-A177-3AD203B41FA5}">
                      <a16:colId xmlns:a16="http://schemas.microsoft.com/office/drawing/2014/main" val="4211963784"/>
                    </a:ext>
                  </a:extLst>
                </a:gridCol>
                <a:gridCol w="254673">
                  <a:extLst>
                    <a:ext uri="{9D8B030D-6E8A-4147-A177-3AD203B41FA5}">
                      <a16:colId xmlns:a16="http://schemas.microsoft.com/office/drawing/2014/main" val="528424382"/>
                    </a:ext>
                  </a:extLst>
                </a:gridCol>
                <a:gridCol w="254673">
                  <a:extLst>
                    <a:ext uri="{9D8B030D-6E8A-4147-A177-3AD203B41FA5}">
                      <a16:colId xmlns:a16="http://schemas.microsoft.com/office/drawing/2014/main" val="20005"/>
                    </a:ext>
                  </a:extLst>
                </a:gridCol>
                <a:gridCol w="254673">
                  <a:extLst>
                    <a:ext uri="{9D8B030D-6E8A-4147-A177-3AD203B41FA5}">
                      <a16:colId xmlns:a16="http://schemas.microsoft.com/office/drawing/2014/main" val="20006"/>
                    </a:ext>
                  </a:extLst>
                </a:gridCol>
                <a:gridCol w="254673">
                  <a:extLst>
                    <a:ext uri="{9D8B030D-6E8A-4147-A177-3AD203B41FA5}">
                      <a16:colId xmlns:a16="http://schemas.microsoft.com/office/drawing/2014/main" val="20007"/>
                    </a:ext>
                  </a:extLst>
                </a:gridCol>
                <a:gridCol w="254673">
                  <a:extLst>
                    <a:ext uri="{9D8B030D-6E8A-4147-A177-3AD203B41FA5}">
                      <a16:colId xmlns:a16="http://schemas.microsoft.com/office/drawing/2014/main" val="20008"/>
                    </a:ext>
                  </a:extLst>
                </a:gridCol>
              </a:tblGrid>
              <a:tr h="254308">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extLst>
                  <a:ext uri="{0D108BD9-81ED-4DB2-BD59-A6C34878D82A}">
                    <a16:rowId xmlns:a16="http://schemas.microsoft.com/office/drawing/2014/main" val="10000"/>
                  </a:ext>
                </a:extLst>
              </a:tr>
            </a:tbl>
          </a:graphicData>
        </a:graphic>
      </p:graphicFrame>
      <p:sp>
        <p:nvSpPr>
          <p:cNvPr id="16" name="Text Box 46"/>
          <p:cNvSpPr txBox="1">
            <a:spLocks noChangeArrowheads="1"/>
          </p:cNvSpPr>
          <p:nvPr/>
        </p:nvSpPr>
        <p:spPr bwMode="auto">
          <a:xfrm>
            <a:off x="3873515" y="3292410"/>
            <a:ext cx="992626"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1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5" name="Text Box 46">
            <a:extLst>
              <a:ext uri="{FF2B5EF4-FFF2-40B4-BE49-F238E27FC236}">
                <a16:creationId xmlns:a16="http://schemas.microsoft.com/office/drawing/2014/main" id="{6E598215-09CE-5742-979C-9639FA0259D7}"/>
              </a:ext>
            </a:extLst>
          </p:cNvPr>
          <p:cNvSpPr txBox="1">
            <a:spLocks noChangeArrowheads="1"/>
          </p:cNvSpPr>
          <p:nvPr/>
        </p:nvSpPr>
        <p:spPr bwMode="auto">
          <a:xfrm>
            <a:off x="5404283" y="3563332"/>
            <a:ext cx="115652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2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8" name="Text Box 46">
            <a:extLst>
              <a:ext uri="{FF2B5EF4-FFF2-40B4-BE49-F238E27FC236}">
                <a16:creationId xmlns:a16="http://schemas.microsoft.com/office/drawing/2014/main" id="{347C0268-C98D-B24C-91A3-F56A91896991}"/>
              </a:ext>
            </a:extLst>
          </p:cNvPr>
          <p:cNvSpPr txBox="1">
            <a:spLocks noChangeArrowheads="1"/>
          </p:cNvSpPr>
          <p:nvPr/>
        </p:nvSpPr>
        <p:spPr bwMode="auto">
          <a:xfrm>
            <a:off x="6936901" y="3850967"/>
            <a:ext cx="115652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3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9" name="Text Box 46">
            <a:extLst>
              <a:ext uri="{FF2B5EF4-FFF2-40B4-BE49-F238E27FC236}">
                <a16:creationId xmlns:a16="http://schemas.microsoft.com/office/drawing/2014/main" id="{385D1254-E5AC-C948-88D8-392A0ED6872C}"/>
              </a:ext>
            </a:extLst>
          </p:cNvPr>
          <p:cNvSpPr txBox="1">
            <a:spLocks noChangeArrowheads="1"/>
          </p:cNvSpPr>
          <p:nvPr/>
        </p:nvSpPr>
        <p:spPr bwMode="auto">
          <a:xfrm>
            <a:off x="8440861" y="4115181"/>
            <a:ext cx="120985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4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0" name="Text Box 46">
            <a:extLst>
              <a:ext uri="{FF2B5EF4-FFF2-40B4-BE49-F238E27FC236}">
                <a16:creationId xmlns:a16="http://schemas.microsoft.com/office/drawing/2014/main" id="{49BD3DEA-7EEA-2941-A39F-2209B616360A}"/>
              </a:ext>
            </a:extLst>
          </p:cNvPr>
          <p:cNvSpPr txBox="1">
            <a:spLocks noChangeArrowheads="1"/>
          </p:cNvSpPr>
          <p:nvPr/>
        </p:nvSpPr>
        <p:spPr bwMode="auto">
          <a:xfrm>
            <a:off x="10032398" y="4436690"/>
            <a:ext cx="10275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5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1" name="Text Box 46">
            <a:extLst>
              <a:ext uri="{FF2B5EF4-FFF2-40B4-BE49-F238E27FC236}">
                <a16:creationId xmlns:a16="http://schemas.microsoft.com/office/drawing/2014/main" id="{5B2B8124-86CD-2C43-A708-7F50BAA1C3ED}"/>
              </a:ext>
            </a:extLst>
          </p:cNvPr>
          <p:cNvSpPr txBox="1">
            <a:spLocks noChangeArrowheads="1"/>
          </p:cNvSpPr>
          <p:nvPr/>
        </p:nvSpPr>
        <p:spPr bwMode="auto">
          <a:xfrm>
            <a:off x="7615865" y="4758580"/>
            <a:ext cx="99413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6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pic>
        <p:nvPicPr>
          <p:cNvPr id="4" name="Picture 3">
            <a:extLst>
              <a:ext uri="{FF2B5EF4-FFF2-40B4-BE49-F238E27FC236}">
                <a16:creationId xmlns:a16="http://schemas.microsoft.com/office/drawing/2014/main" id="{C609DBF5-BA52-854C-BAE2-8BBBD52BE37D}"/>
              </a:ext>
            </a:extLst>
          </p:cNvPr>
          <p:cNvPicPr>
            <a:picLocks noChangeAspect="1"/>
          </p:cNvPicPr>
          <p:nvPr/>
        </p:nvPicPr>
        <p:blipFill>
          <a:blip r:embed="rId2"/>
          <a:stretch>
            <a:fillRect/>
          </a:stretch>
        </p:blipFill>
        <p:spPr>
          <a:xfrm>
            <a:off x="6007100" y="3321050"/>
            <a:ext cx="177800" cy="215900"/>
          </a:xfrm>
          <a:prstGeom prst="rect">
            <a:avLst/>
          </a:prstGeom>
        </p:spPr>
      </p:pic>
      <p:pic>
        <p:nvPicPr>
          <p:cNvPr id="5" name="Picture 4">
            <a:extLst>
              <a:ext uri="{FF2B5EF4-FFF2-40B4-BE49-F238E27FC236}">
                <a16:creationId xmlns:a16="http://schemas.microsoft.com/office/drawing/2014/main" id="{8E479CA3-1D3E-CB4F-A3F5-4439987F56E9}"/>
              </a:ext>
            </a:extLst>
          </p:cNvPr>
          <p:cNvPicPr>
            <a:picLocks noChangeAspect="1"/>
          </p:cNvPicPr>
          <p:nvPr/>
        </p:nvPicPr>
        <p:blipFill>
          <a:blip r:embed="rId3"/>
          <a:stretch>
            <a:fillRect/>
          </a:stretch>
        </p:blipFill>
        <p:spPr>
          <a:xfrm>
            <a:off x="2557391" y="3608847"/>
            <a:ext cx="2844800" cy="292100"/>
          </a:xfrm>
          <a:prstGeom prst="rect">
            <a:avLst/>
          </a:prstGeom>
        </p:spPr>
      </p:pic>
      <p:pic>
        <p:nvPicPr>
          <p:cNvPr id="23" name="Picture 22">
            <a:extLst>
              <a:ext uri="{FF2B5EF4-FFF2-40B4-BE49-F238E27FC236}">
                <a16:creationId xmlns:a16="http://schemas.microsoft.com/office/drawing/2014/main" id="{AE544A46-2497-684B-B2CD-2A96D281316D}"/>
              </a:ext>
            </a:extLst>
          </p:cNvPr>
          <p:cNvPicPr>
            <a:picLocks noChangeAspect="1"/>
          </p:cNvPicPr>
          <p:nvPr/>
        </p:nvPicPr>
        <p:blipFill>
          <a:blip r:embed="rId3"/>
          <a:stretch>
            <a:fillRect/>
          </a:stretch>
        </p:blipFill>
        <p:spPr>
          <a:xfrm>
            <a:off x="4092101" y="3895359"/>
            <a:ext cx="2844800" cy="292100"/>
          </a:xfrm>
          <a:prstGeom prst="rect">
            <a:avLst/>
          </a:prstGeom>
        </p:spPr>
      </p:pic>
      <p:pic>
        <p:nvPicPr>
          <p:cNvPr id="22" name="Picture 21">
            <a:extLst>
              <a:ext uri="{FF2B5EF4-FFF2-40B4-BE49-F238E27FC236}">
                <a16:creationId xmlns:a16="http://schemas.microsoft.com/office/drawing/2014/main" id="{ADC9BEAC-A651-334B-BC27-FA7FE5668B57}"/>
              </a:ext>
            </a:extLst>
          </p:cNvPr>
          <p:cNvPicPr>
            <a:picLocks noChangeAspect="1"/>
          </p:cNvPicPr>
          <p:nvPr/>
        </p:nvPicPr>
        <p:blipFill>
          <a:blip r:embed="rId3"/>
          <a:stretch>
            <a:fillRect/>
          </a:stretch>
        </p:blipFill>
        <p:spPr>
          <a:xfrm>
            <a:off x="5596061" y="4161816"/>
            <a:ext cx="2844800" cy="292100"/>
          </a:xfrm>
          <a:prstGeom prst="rect">
            <a:avLst/>
          </a:prstGeom>
        </p:spPr>
      </p:pic>
      <p:pic>
        <p:nvPicPr>
          <p:cNvPr id="24" name="Picture 23">
            <a:extLst>
              <a:ext uri="{FF2B5EF4-FFF2-40B4-BE49-F238E27FC236}">
                <a16:creationId xmlns:a16="http://schemas.microsoft.com/office/drawing/2014/main" id="{BE65373E-CCAF-8C42-BD0E-2B73F69C1451}"/>
              </a:ext>
            </a:extLst>
          </p:cNvPr>
          <p:cNvPicPr>
            <a:picLocks noChangeAspect="1"/>
          </p:cNvPicPr>
          <p:nvPr/>
        </p:nvPicPr>
        <p:blipFill>
          <a:blip r:embed="rId3"/>
          <a:stretch>
            <a:fillRect/>
          </a:stretch>
        </p:blipFill>
        <p:spPr>
          <a:xfrm>
            <a:off x="6868012" y="4459895"/>
            <a:ext cx="2844800" cy="292100"/>
          </a:xfrm>
          <a:prstGeom prst="rect">
            <a:avLst/>
          </a:prstGeom>
        </p:spPr>
      </p:pic>
      <p:pic>
        <p:nvPicPr>
          <p:cNvPr id="26" name="Picture 25">
            <a:extLst>
              <a:ext uri="{FF2B5EF4-FFF2-40B4-BE49-F238E27FC236}">
                <a16:creationId xmlns:a16="http://schemas.microsoft.com/office/drawing/2014/main" id="{00F94911-4625-2544-82AC-75CA97D9FC38}"/>
              </a:ext>
            </a:extLst>
          </p:cNvPr>
          <p:cNvPicPr>
            <a:picLocks noChangeAspect="1"/>
          </p:cNvPicPr>
          <p:nvPr/>
        </p:nvPicPr>
        <p:blipFill>
          <a:blip r:embed="rId3"/>
          <a:stretch>
            <a:fillRect/>
          </a:stretch>
        </p:blipFill>
        <p:spPr>
          <a:xfrm>
            <a:off x="8365651" y="4754190"/>
            <a:ext cx="2844800" cy="292100"/>
          </a:xfrm>
          <a:prstGeom prst="rect">
            <a:avLst/>
          </a:prstGeom>
        </p:spPr>
      </p:pic>
    </p:spTree>
    <p:extLst>
      <p:ext uri="{BB962C8B-B14F-4D97-AF65-F5344CB8AC3E}">
        <p14:creationId xmlns:p14="http://schemas.microsoft.com/office/powerpoint/2010/main" val="2980241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40EA7F4-EF1F-2D43-9EC5-934B07DD4F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 name="Title 1">
            <a:extLst>
              <a:ext uri="{FF2B5EF4-FFF2-40B4-BE49-F238E27FC236}">
                <a16:creationId xmlns:a16="http://schemas.microsoft.com/office/drawing/2014/main" id="{65D0E378-72BC-C943-8F32-6904907B9021}"/>
              </a:ext>
            </a:extLst>
          </p:cNvPr>
          <p:cNvSpPr>
            <a:spLocks noGrp="1"/>
          </p:cNvSpPr>
          <p:nvPr>
            <p:ph type="title"/>
          </p:nvPr>
        </p:nvSpPr>
        <p:spPr>
          <a:xfrm>
            <a:off x="838200" y="227561"/>
            <a:ext cx="10515600" cy="779463"/>
          </a:xfrm>
        </p:spPr>
        <p:txBody>
          <a:bodyPr/>
          <a:lstStyle/>
          <a:p>
            <a:r>
              <a:rPr lang="en-GB" dirty="0">
                <a:solidFill>
                  <a:schemeClr val="bg1"/>
                </a:solidFill>
              </a:rPr>
              <a:t>Principles</a:t>
            </a:r>
          </a:p>
        </p:txBody>
      </p:sp>
      <p:sp>
        <p:nvSpPr>
          <p:cNvPr id="3" name="Content Placeholder 2">
            <a:extLst>
              <a:ext uri="{FF2B5EF4-FFF2-40B4-BE49-F238E27FC236}">
                <a16:creationId xmlns:a16="http://schemas.microsoft.com/office/drawing/2014/main" id="{13E63B1F-EAEA-D445-8145-87FC6DF2DB98}"/>
              </a:ext>
            </a:extLst>
          </p:cNvPr>
          <p:cNvSpPr>
            <a:spLocks noGrp="1"/>
          </p:cNvSpPr>
          <p:nvPr>
            <p:ph idx="1"/>
          </p:nvPr>
        </p:nvSpPr>
        <p:spPr/>
        <p:txBody>
          <a:bodyPr>
            <a:normAutofit/>
          </a:bodyPr>
          <a:lstStyle/>
          <a:p>
            <a:pPr>
              <a:lnSpc>
                <a:spcPct val="110000"/>
              </a:lnSpc>
            </a:pPr>
            <a:r>
              <a:rPr lang="en-GB" dirty="0">
                <a:solidFill>
                  <a:schemeClr val="tx1">
                    <a:lumMod val="50000"/>
                    <a:lumOff val="50000"/>
                  </a:schemeClr>
                </a:solidFill>
                <a:latin typeface="+mj-lt"/>
              </a:rPr>
              <a:t>Link pre-operative appointments to dates for surgery and post-operative review</a:t>
            </a:r>
          </a:p>
          <a:p>
            <a:pPr lvl="1">
              <a:lnSpc>
                <a:spcPct val="110000"/>
              </a:lnSpc>
            </a:pPr>
            <a:r>
              <a:rPr lang="en-GB" dirty="0">
                <a:solidFill>
                  <a:schemeClr val="tx1">
                    <a:lumMod val="50000"/>
                    <a:lumOff val="50000"/>
                  </a:schemeClr>
                </a:solidFill>
                <a:latin typeface="+mj-lt"/>
              </a:rPr>
              <a:t>Initial telephone/video consultation</a:t>
            </a:r>
          </a:p>
          <a:p>
            <a:pPr lvl="1">
              <a:lnSpc>
                <a:spcPct val="110000"/>
              </a:lnSpc>
            </a:pPr>
            <a:r>
              <a:rPr lang="en-GB" dirty="0">
                <a:solidFill>
                  <a:schemeClr val="tx1">
                    <a:lumMod val="50000"/>
                    <a:lumOff val="50000"/>
                  </a:schemeClr>
                </a:solidFill>
                <a:latin typeface="+mj-lt"/>
              </a:rPr>
              <a:t>(One week later): biometry, eye examination, consent</a:t>
            </a:r>
          </a:p>
          <a:p>
            <a:pPr lvl="1">
              <a:lnSpc>
                <a:spcPct val="110000"/>
              </a:lnSpc>
            </a:pPr>
            <a:r>
              <a:rPr lang="en-GB" dirty="0">
                <a:solidFill>
                  <a:schemeClr val="tx1">
                    <a:lumMod val="50000"/>
                    <a:lumOff val="50000"/>
                  </a:schemeClr>
                </a:solidFill>
                <a:latin typeface="+mj-lt"/>
              </a:rPr>
              <a:t>One week later: surgery</a:t>
            </a:r>
          </a:p>
        </p:txBody>
      </p:sp>
    </p:spTree>
    <p:extLst>
      <p:ext uri="{BB962C8B-B14F-4D97-AF65-F5344CB8AC3E}">
        <p14:creationId xmlns:p14="http://schemas.microsoft.com/office/powerpoint/2010/main" val="2896004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620A-311D-2442-9BF6-A60C2AA7049D}"/>
              </a:ext>
            </a:extLst>
          </p:cNvPr>
          <p:cNvSpPr>
            <a:spLocks noGrp="1"/>
          </p:cNvSpPr>
          <p:nvPr>
            <p:ph type="title"/>
          </p:nvPr>
        </p:nvSpPr>
        <p:spPr/>
        <p:txBody>
          <a:bodyPr/>
          <a:lstStyle/>
          <a:p>
            <a:r>
              <a:rPr lang="en-US" dirty="0"/>
              <a:t>La cataract theatre timeline</a:t>
            </a:r>
            <a:br>
              <a:rPr lang="en-US" dirty="0"/>
            </a:br>
            <a:r>
              <a:rPr lang="en-US" dirty="0"/>
              <a:t>mixed surgical time –complex/trainee cases</a:t>
            </a:r>
          </a:p>
        </p:txBody>
      </p:sp>
      <p:graphicFrame>
        <p:nvGraphicFramePr>
          <p:cNvPr id="7" name="Table 6">
            <a:extLst>
              <a:ext uri="{FF2B5EF4-FFF2-40B4-BE49-F238E27FC236}">
                <a16:creationId xmlns:a16="http://schemas.microsoft.com/office/drawing/2014/main" id="{D666EA85-348D-3948-B658-DC1F23ADA898}"/>
              </a:ext>
            </a:extLst>
          </p:cNvPr>
          <p:cNvGraphicFramePr>
            <a:graphicFrameLocks noGrp="1"/>
          </p:cNvGraphicFramePr>
          <p:nvPr/>
        </p:nvGraphicFramePr>
        <p:xfrm>
          <a:off x="300192" y="2181983"/>
          <a:ext cx="11364711" cy="3704520"/>
        </p:xfrm>
        <a:graphic>
          <a:graphicData uri="http://schemas.openxmlformats.org/drawingml/2006/table">
            <a:tbl>
              <a:tblPr>
                <a:tableStyleId>{5C22544A-7EE6-4342-B048-85BDC9FD1C3A}</a:tableStyleId>
              </a:tblPr>
              <a:tblGrid>
                <a:gridCol w="252203">
                  <a:extLst>
                    <a:ext uri="{9D8B030D-6E8A-4147-A177-3AD203B41FA5}">
                      <a16:colId xmlns:a16="http://schemas.microsoft.com/office/drawing/2014/main" val="69695631"/>
                    </a:ext>
                  </a:extLst>
                </a:gridCol>
                <a:gridCol w="252203">
                  <a:extLst>
                    <a:ext uri="{9D8B030D-6E8A-4147-A177-3AD203B41FA5}">
                      <a16:colId xmlns:a16="http://schemas.microsoft.com/office/drawing/2014/main" val="2909232398"/>
                    </a:ext>
                  </a:extLst>
                </a:gridCol>
                <a:gridCol w="252203">
                  <a:extLst>
                    <a:ext uri="{9D8B030D-6E8A-4147-A177-3AD203B41FA5}">
                      <a16:colId xmlns:a16="http://schemas.microsoft.com/office/drawing/2014/main" val="1884219593"/>
                    </a:ext>
                  </a:extLst>
                </a:gridCol>
                <a:gridCol w="267779">
                  <a:extLst>
                    <a:ext uri="{9D8B030D-6E8A-4147-A177-3AD203B41FA5}">
                      <a16:colId xmlns:a16="http://schemas.microsoft.com/office/drawing/2014/main" val="1530339587"/>
                    </a:ext>
                  </a:extLst>
                </a:gridCol>
                <a:gridCol w="252203">
                  <a:extLst>
                    <a:ext uri="{9D8B030D-6E8A-4147-A177-3AD203B41FA5}">
                      <a16:colId xmlns:a16="http://schemas.microsoft.com/office/drawing/2014/main" val="20004"/>
                    </a:ext>
                  </a:extLst>
                </a:gridCol>
                <a:gridCol w="252203">
                  <a:extLst>
                    <a:ext uri="{9D8B030D-6E8A-4147-A177-3AD203B41FA5}">
                      <a16:colId xmlns:a16="http://schemas.microsoft.com/office/drawing/2014/main" val="20005"/>
                    </a:ext>
                  </a:extLst>
                </a:gridCol>
                <a:gridCol w="252203">
                  <a:extLst>
                    <a:ext uri="{9D8B030D-6E8A-4147-A177-3AD203B41FA5}">
                      <a16:colId xmlns:a16="http://schemas.microsoft.com/office/drawing/2014/main" val="3428960851"/>
                    </a:ext>
                  </a:extLst>
                </a:gridCol>
                <a:gridCol w="252203">
                  <a:extLst>
                    <a:ext uri="{9D8B030D-6E8A-4147-A177-3AD203B41FA5}">
                      <a16:colId xmlns:a16="http://schemas.microsoft.com/office/drawing/2014/main" val="2324626720"/>
                    </a:ext>
                  </a:extLst>
                </a:gridCol>
                <a:gridCol w="252203">
                  <a:extLst>
                    <a:ext uri="{9D8B030D-6E8A-4147-A177-3AD203B41FA5}">
                      <a16:colId xmlns:a16="http://schemas.microsoft.com/office/drawing/2014/main" val="1565648968"/>
                    </a:ext>
                  </a:extLst>
                </a:gridCol>
                <a:gridCol w="252203">
                  <a:extLst>
                    <a:ext uri="{9D8B030D-6E8A-4147-A177-3AD203B41FA5}">
                      <a16:colId xmlns:a16="http://schemas.microsoft.com/office/drawing/2014/main" val="1728390015"/>
                    </a:ext>
                  </a:extLst>
                </a:gridCol>
                <a:gridCol w="252203">
                  <a:extLst>
                    <a:ext uri="{9D8B030D-6E8A-4147-A177-3AD203B41FA5}">
                      <a16:colId xmlns:a16="http://schemas.microsoft.com/office/drawing/2014/main" val="666687195"/>
                    </a:ext>
                  </a:extLst>
                </a:gridCol>
                <a:gridCol w="252203">
                  <a:extLst>
                    <a:ext uri="{9D8B030D-6E8A-4147-A177-3AD203B41FA5}">
                      <a16:colId xmlns:a16="http://schemas.microsoft.com/office/drawing/2014/main" val="1095596297"/>
                    </a:ext>
                  </a:extLst>
                </a:gridCol>
                <a:gridCol w="252203">
                  <a:extLst>
                    <a:ext uri="{9D8B030D-6E8A-4147-A177-3AD203B41FA5}">
                      <a16:colId xmlns:a16="http://schemas.microsoft.com/office/drawing/2014/main" val="2416698133"/>
                    </a:ext>
                  </a:extLst>
                </a:gridCol>
                <a:gridCol w="252203">
                  <a:extLst>
                    <a:ext uri="{9D8B030D-6E8A-4147-A177-3AD203B41FA5}">
                      <a16:colId xmlns:a16="http://schemas.microsoft.com/office/drawing/2014/main" val="1640047105"/>
                    </a:ext>
                  </a:extLst>
                </a:gridCol>
                <a:gridCol w="252203">
                  <a:extLst>
                    <a:ext uri="{9D8B030D-6E8A-4147-A177-3AD203B41FA5}">
                      <a16:colId xmlns:a16="http://schemas.microsoft.com/office/drawing/2014/main" val="2699701557"/>
                    </a:ext>
                  </a:extLst>
                </a:gridCol>
                <a:gridCol w="252203">
                  <a:extLst>
                    <a:ext uri="{9D8B030D-6E8A-4147-A177-3AD203B41FA5}">
                      <a16:colId xmlns:a16="http://schemas.microsoft.com/office/drawing/2014/main" val="1294407488"/>
                    </a:ext>
                  </a:extLst>
                </a:gridCol>
                <a:gridCol w="252203">
                  <a:extLst>
                    <a:ext uri="{9D8B030D-6E8A-4147-A177-3AD203B41FA5}">
                      <a16:colId xmlns:a16="http://schemas.microsoft.com/office/drawing/2014/main" val="4092645676"/>
                    </a:ext>
                  </a:extLst>
                </a:gridCol>
                <a:gridCol w="252203">
                  <a:extLst>
                    <a:ext uri="{9D8B030D-6E8A-4147-A177-3AD203B41FA5}">
                      <a16:colId xmlns:a16="http://schemas.microsoft.com/office/drawing/2014/main" val="985349291"/>
                    </a:ext>
                  </a:extLst>
                </a:gridCol>
                <a:gridCol w="252203">
                  <a:extLst>
                    <a:ext uri="{9D8B030D-6E8A-4147-A177-3AD203B41FA5}">
                      <a16:colId xmlns:a16="http://schemas.microsoft.com/office/drawing/2014/main" val="3985202111"/>
                    </a:ext>
                  </a:extLst>
                </a:gridCol>
                <a:gridCol w="252203">
                  <a:extLst>
                    <a:ext uri="{9D8B030D-6E8A-4147-A177-3AD203B41FA5}">
                      <a16:colId xmlns:a16="http://schemas.microsoft.com/office/drawing/2014/main" val="371160258"/>
                    </a:ext>
                  </a:extLst>
                </a:gridCol>
                <a:gridCol w="252203">
                  <a:extLst>
                    <a:ext uri="{9D8B030D-6E8A-4147-A177-3AD203B41FA5}">
                      <a16:colId xmlns:a16="http://schemas.microsoft.com/office/drawing/2014/main" val="761681104"/>
                    </a:ext>
                  </a:extLst>
                </a:gridCol>
                <a:gridCol w="252203">
                  <a:extLst>
                    <a:ext uri="{9D8B030D-6E8A-4147-A177-3AD203B41FA5}">
                      <a16:colId xmlns:a16="http://schemas.microsoft.com/office/drawing/2014/main" val="1217535746"/>
                    </a:ext>
                  </a:extLst>
                </a:gridCol>
                <a:gridCol w="252203">
                  <a:extLst>
                    <a:ext uri="{9D8B030D-6E8A-4147-A177-3AD203B41FA5}">
                      <a16:colId xmlns:a16="http://schemas.microsoft.com/office/drawing/2014/main" val="2135675454"/>
                    </a:ext>
                  </a:extLst>
                </a:gridCol>
                <a:gridCol w="252203">
                  <a:extLst>
                    <a:ext uri="{9D8B030D-6E8A-4147-A177-3AD203B41FA5}">
                      <a16:colId xmlns:a16="http://schemas.microsoft.com/office/drawing/2014/main" val="1958560321"/>
                    </a:ext>
                  </a:extLst>
                </a:gridCol>
                <a:gridCol w="252203">
                  <a:extLst>
                    <a:ext uri="{9D8B030D-6E8A-4147-A177-3AD203B41FA5}">
                      <a16:colId xmlns:a16="http://schemas.microsoft.com/office/drawing/2014/main" val="619845819"/>
                    </a:ext>
                  </a:extLst>
                </a:gridCol>
                <a:gridCol w="252203">
                  <a:extLst>
                    <a:ext uri="{9D8B030D-6E8A-4147-A177-3AD203B41FA5}">
                      <a16:colId xmlns:a16="http://schemas.microsoft.com/office/drawing/2014/main" val="528793458"/>
                    </a:ext>
                  </a:extLst>
                </a:gridCol>
                <a:gridCol w="252203">
                  <a:extLst>
                    <a:ext uri="{9D8B030D-6E8A-4147-A177-3AD203B41FA5}">
                      <a16:colId xmlns:a16="http://schemas.microsoft.com/office/drawing/2014/main" val="1021713514"/>
                    </a:ext>
                  </a:extLst>
                </a:gridCol>
                <a:gridCol w="252203">
                  <a:extLst>
                    <a:ext uri="{9D8B030D-6E8A-4147-A177-3AD203B41FA5}">
                      <a16:colId xmlns:a16="http://schemas.microsoft.com/office/drawing/2014/main" val="1712702906"/>
                    </a:ext>
                  </a:extLst>
                </a:gridCol>
                <a:gridCol w="252203">
                  <a:extLst>
                    <a:ext uri="{9D8B030D-6E8A-4147-A177-3AD203B41FA5}">
                      <a16:colId xmlns:a16="http://schemas.microsoft.com/office/drawing/2014/main" val="2233426680"/>
                    </a:ext>
                  </a:extLst>
                </a:gridCol>
                <a:gridCol w="252203">
                  <a:extLst>
                    <a:ext uri="{9D8B030D-6E8A-4147-A177-3AD203B41FA5}">
                      <a16:colId xmlns:a16="http://schemas.microsoft.com/office/drawing/2014/main" val="2775039595"/>
                    </a:ext>
                  </a:extLst>
                </a:gridCol>
                <a:gridCol w="252203">
                  <a:extLst>
                    <a:ext uri="{9D8B030D-6E8A-4147-A177-3AD203B41FA5}">
                      <a16:colId xmlns:a16="http://schemas.microsoft.com/office/drawing/2014/main" val="583086617"/>
                    </a:ext>
                  </a:extLst>
                </a:gridCol>
                <a:gridCol w="252203">
                  <a:extLst>
                    <a:ext uri="{9D8B030D-6E8A-4147-A177-3AD203B41FA5}">
                      <a16:colId xmlns:a16="http://schemas.microsoft.com/office/drawing/2014/main" val="3978597709"/>
                    </a:ext>
                  </a:extLst>
                </a:gridCol>
                <a:gridCol w="252203">
                  <a:extLst>
                    <a:ext uri="{9D8B030D-6E8A-4147-A177-3AD203B41FA5}">
                      <a16:colId xmlns:a16="http://schemas.microsoft.com/office/drawing/2014/main" val="3957437433"/>
                    </a:ext>
                  </a:extLst>
                </a:gridCol>
                <a:gridCol w="252203">
                  <a:extLst>
                    <a:ext uri="{9D8B030D-6E8A-4147-A177-3AD203B41FA5}">
                      <a16:colId xmlns:a16="http://schemas.microsoft.com/office/drawing/2014/main" val="3489191352"/>
                    </a:ext>
                  </a:extLst>
                </a:gridCol>
                <a:gridCol w="252203">
                  <a:extLst>
                    <a:ext uri="{9D8B030D-6E8A-4147-A177-3AD203B41FA5}">
                      <a16:colId xmlns:a16="http://schemas.microsoft.com/office/drawing/2014/main" val="720007629"/>
                    </a:ext>
                  </a:extLst>
                </a:gridCol>
                <a:gridCol w="252203">
                  <a:extLst>
                    <a:ext uri="{9D8B030D-6E8A-4147-A177-3AD203B41FA5}">
                      <a16:colId xmlns:a16="http://schemas.microsoft.com/office/drawing/2014/main" val="2717163784"/>
                    </a:ext>
                  </a:extLst>
                </a:gridCol>
                <a:gridCol w="252203">
                  <a:extLst>
                    <a:ext uri="{9D8B030D-6E8A-4147-A177-3AD203B41FA5}">
                      <a16:colId xmlns:a16="http://schemas.microsoft.com/office/drawing/2014/main" val="1971916469"/>
                    </a:ext>
                  </a:extLst>
                </a:gridCol>
                <a:gridCol w="252203">
                  <a:extLst>
                    <a:ext uri="{9D8B030D-6E8A-4147-A177-3AD203B41FA5}">
                      <a16:colId xmlns:a16="http://schemas.microsoft.com/office/drawing/2014/main" val="2014443501"/>
                    </a:ext>
                  </a:extLst>
                </a:gridCol>
                <a:gridCol w="252203">
                  <a:extLst>
                    <a:ext uri="{9D8B030D-6E8A-4147-A177-3AD203B41FA5}">
                      <a16:colId xmlns:a16="http://schemas.microsoft.com/office/drawing/2014/main" val="543839013"/>
                    </a:ext>
                  </a:extLst>
                </a:gridCol>
                <a:gridCol w="252203">
                  <a:extLst>
                    <a:ext uri="{9D8B030D-6E8A-4147-A177-3AD203B41FA5}">
                      <a16:colId xmlns:a16="http://schemas.microsoft.com/office/drawing/2014/main" val="1956726888"/>
                    </a:ext>
                  </a:extLst>
                </a:gridCol>
                <a:gridCol w="252203">
                  <a:extLst>
                    <a:ext uri="{9D8B030D-6E8A-4147-A177-3AD203B41FA5}">
                      <a16:colId xmlns:a16="http://schemas.microsoft.com/office/drawing/2014/main" val="1242797737"/>
                    </a:ext>
                  </a:extLst>
                </a:gridCol>
                <a:gridCol w="252203">
                  <a:extLst>
                    <a:ext uri="{9D8B030D-6E8A-4147-A177-3AD203B41FA5}">
                      <a16:colId xmlns:a16="http://schemas.microsoft.com/office/drawing/2014/main" val="602747701"/>
                    </a:ext>
                  </a:extLst>
                </a:gridCol>
                <a:gridCol w="252203">
                  <a:extLst>
                    <a:ext uri="{9D8B030D-6E8A-4147-A177-3AD203B41FA5}">
                      <a16:colId xmlns:a16="http://schemas.microsoft.com/office/drawing/2014/main" val="3719915972"/>
                    </a:ext>
                  </a:extLst>
                </a:gridCol>
                <a:gridCol w="252203">
                  <a:extLst>
                    <a:ext uri="{9D8B030D-6E8A-4147-A177-3AD203B41FA5}">
                      <a16:colId xmlns:a16="http://schemas.microsoft.com/office/drawing/2014/main" val="2216077650"/>
                    </a:ext>
                  </a:extLst>
                </a:gridCol>
                <a:gridCol w="252203">
                  <a:extLst>
                    <a:ext uri="{9D8B030D-6E8A-4147-A177-3AD203B41FA5}">
                      <a16:colId xmlns:a16="http://schemas.microsoft.com/office/drawing/2014/main" val="2576682304"/>
                    </a:ext>
                  </a:extLst>
                </a:gridCol>
              </a:tblGrid>
              <a:tr h="288000">
                <a:tc>
                  <a:txBody>
                    <a:bodyPr/>
                    <a:lstStyle/>
                    <a:p>
                      <a:pPr>
                        <a:spcAft>
                          <a:spcPts val="0"/>
                        </a:spcAft>
                      </a:pPr>
                      <a:r>
                        <a:rPr lang="en-US" sz="600">
                          <a:effectLst/>
                        </a:rPr>
                        <a:t>0830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0835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0845</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6000" dirty="0">
                        <a:effectLst/>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600" dirty="0">
                          <a:effectLst/>
                        </a:rPr>
                        <a:t>0855</a:t>
                      </a:r>
                    </a:p>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0900</a:t>
                      </a: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US" sz="600" dirty="0">
                        <a:effectLst/>
                        <a:latin typeface="Times New Roman" panose="02020603050405020304" pitchFamily="18" charset="0"/>
                        <a:ea typeface="Times New Roman" panose="02020603050405020304" pitchFamily="18" charset="0"/>
                      </a:endParaRPr>
                    </a:p>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0940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0950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0955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1005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1015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1020</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1025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a:effectLst/>
                        </a:rPr>
                        <a:t>1035</a:t>
                      </a: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baseline="0" dirty="0">
                          <a:effectLst/>
                        </a:rPr>
                        <a:t>1040</a:t>
                      </a: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1055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1115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1125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1135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1145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1155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1205</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600" dirty="0">
                          <a:effectLst/>
                        </a:rPr>
                        <a:t>1210</a:t>
                      </a: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5448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4"/>
                    </a:solidFill>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800" dirty="0">
                        <a:effectLst/>
                        <a:latin typeface="+mn-lt"/>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3">
                  <a:txBody>
                    <a:bodyPr/>
                    <a:lstStyle/>
                    <a:p>
                      <a:pPr>
                        <a:spcAft>
                          <a:spcPts val="0"/>
                        </a:spcAft>
                      </a:pPr>
                      <a:r>
                        <a:rPr lang="en-GB" sz="800" dirty="0">
                          <a:effectLst/>
                          <a:latin typeface="+mn-lt"/>
                          <a:ea typeface="Times New Roman" panose="02020603050405020304" pitchFamily="18" charset="0"/>
                        </a:rPr>
                        <a:t>Primary Nurse</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baseline="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gridSpan="2">
                  <a:txBody>
                    <a:bodyPr/>
                    <a:lstStyle/>
                    <a:p>
                      <a:pPr>
                        <a:spcAft>
                          <a:spcPts val="0"/>
                        </a:spcAft>
                      </a:pPr>
                      <a:r>
                        <a:rPr lang="en-GB" sz="800" dirty="0">
                          <a:effectLst/>
                          <a:latin typeface="+mn-lt"/>
                          <a:ea typeface="Times New Roman" panose="02020603050405020304" pitchFamily="18" charset="0"/>
                        </a:rPr>
                        <a:t>Surgeon</a:t>
                      </a: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6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endParaRPr lang="en-GB" sz="700" dirty="0">
                        <a:effectLst/>
                        <a:latin typeface="Times New Roman" panose="02020603050405020304" pitchFamily="18" charset="0"/>
                        <a:ea typeface="Times New Roman" panose="02020603050405020304" pitchFamily="18" charset="0"/>
                      </a:endParaRPr>
                    </a:p>
                  </a:txBody>
                  <a:tcPr marL="48958" marR="489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AutoShape 23"/>
          <p:cNvSpPr>
            <a:spLocks noChangeArrowheads="1"/>
          </p:cNvSpPr>
          <p:nvPr/>
        </p:nvSpPr>
        <p:spPr bwMode="auto">
          <a:xfrm rot="10800000">
            <a:off x="1344826" y="3596561"/>
            <a:ext cx="510961" cy="792232"/>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Transfer to theatre, drops</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2" name="AutoShape 23"/>
          <p:cNvSpPr>
            <a:spLocks noChangeArrowheads="1"/>
          </p:cNvSpPr>
          <p:nvPr/>
        </p:nvSpPr>
        <p:spPr bwMode="auto">
          <a:xfrm>
            <a:off x="810610" y="2348530"/>
            <a:ext cx="544038" cy="932383"/>
          </a:xfrm>
          <a:prstGeom prst="downArrowCallout">
            <a:avLst>
              <a:gd name="adj1" fmla="val 25000"/>
              <a:gd name="adj2" fmla="val 25000"/>
              <a:gd name="adj3" fmla="val 23599"/>
              <a:gd name="adj4" fmla="val 77068"/>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Admission, operation site confirmed &amp; marked</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3" name="AutoShape 23"/>
          <p:cNvSpPr>
            <a:spLocks noChangeArrowheads="1"/>
          </p:cNvSpPr>
          <p:nvPr/>
        </p:nvSpPr>
        <p:spPr bwMode="auto">
          <a:xfrm>
            <a:off x="1644504" y="2784091"/>
            <a:ext cx="389243" cy="499036"/>
          </a:xfrm>
          <a:prstGeom prst="downArrowCallout">
            <a:avLst>
              <a:gd name="adj1" fmla="val 25000"/>
              <a:gd name="adj2" fmla="val 25000"/>
              <a:gd name="adj3" fmla="val 23599"/>
              <a:gd name="adj4" fmla="val 55436"/>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Surgery</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4" name="AutoShape 23"/>
          <p:cNvSpPr>
            <a:spLocks noChangeArrowheads="1"/>
          </p:cNvSpPr>
          <p:nvPr/>
        </p:nvSpPr>
        <p:spPr bwMode="auto">
          <a:xfrm rot="20690854">
            <a:off x="2065804" y="2784291"/>
            <a:ext cx="480448" cy="506937"/>
          </a:xfrm>
          <a:prstGeom prst="downArrowCallout">
            <a:avLst>
              <a:gd name="adj1" fmla="val 25107"/>
              <a:gd name="adj2" fmla="val 25000"/>
              <a:gd name="adj3" fmla="val 23599"/>
              <a:gd name="adj4" fmla="val 64650"/>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Transfer to ward</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15" name="AutoShape 23"/>
          <p:cNvSpPr>
            <a:spLocks noChangeArrowheads="1"/>
          </p:cNvSpPr>
          <p:nvPr/>
        </p:nvSpPr>
        <p:spPr bwMode="auto">
          <a:xfrm rot="1347350">
            <a:off x="2710876" y="2783523"/>
            <a:ext cx="497412" cy="534206"/>
          </a:xfrm>
          <a:prstGeom prst="downArrowCallout">
            <a:avLst>
              <a:gd name="adj1" fmla="val 25000"/>
              <a:gd name="adj2" fmla="val 25000"/>
              <a:gd name="adj3" fmla="val 23599"/>
              <a:gd name="adj4" fmla="val 62831"/>
            </a:avLst>
          </a:prstGeom>
          <a:solidFill>
            <a:srgbClr val="FFFFFF"/>
          </a:solidFill>
          <a:ln w="9525">
            <a:solidFill>
              <a:srgbClr val="000000"/>
            </a:solidFill>
            <a:miter lim="800000"/>
            <a:headEnd/>
            <a:tailEnd/>
          </a:ln>
        </p:spPr>
        <p:txBody>
          <a:bodyPr rot="0" vert="horz" wrap="square" lIns="36000" tIns="36000" rIns="36000" bIns="3600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Discharge home</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graphicFrame>
        <p:nvGraphicFramePr>
          <p:cNvPr id="3" name="Table 2"/>
          <p:cNvGraphicFramePr>
            <a:graphicFrameLocks noGrp="1"/>
          </p:cNvGraphicFramePr>
          <p:nvPr/>
        </p:nvGraphicFramePr>
        <p:xfrm>
          <a:off x="1048346" y="3316834"/>
          <a:ext cx="1823570" cy="254308"/>
        </p:xfrm>
        <a:graphic>
          <a:graphicData uri="http://schemas.openxmlformats.org/drawingml/2006/table">
            <a:tbl>
              <a:tblPr firstRow="1" bandRow="1">
                <a:tableStyleId>{5C22544A-7EE6-4342-B048-85BDC9FD1C3A}</a:tableStyleId>
              </a:tblPr>
              <a:tblGrid>
                <a:gridCol w="260510">
                  <a:extLst>
                    <a:ext uri="{9D8B030D-6E8A-4147-A177-3AD203B41FA5}">
                      <a16:colId xmlns:a16="http://schemas.microsoft.com/office/drawing/2014/main" val="20000"/>
                    </a:ext>
                  </a:extLst>
                </a:gridCol>
                <a:gridCol w="260510">
                  <a:extLst>
                    <a:ext uri="{9D8B030D-6E8A-4147-A177-3AD203B41FA5}">
                      <a16:colId xmlns:a16="http://schemas.microsoft.com/office/drawing/2014/main" val="20001"/>
                    </a:ext>
                  </a:extLst>
                </a:gridCol>
                <a:gridCol w="260510">
                  <a:extLst>
                    <a:ext uri="{9D8B030D-6E8A-4147-A177-3AD203B41FA5}">
                      <a16:colId xmlns:a16="http://schemas.microsoft.com/office/drawing/2014/main" val="20002"/>
                    </a:ext>
                  </a:extLst>
                </a:gridCol>
                <a:gridCol w="260510">
                  <a:extLst>
                    <a:ext uri="{9D8B030D-6E8A-4147-A177-3AD203B41FA5}">
                      <a16:colId xmlns:a16="http://schemas.microsoft.com/office/drawing/2014/main" val="20003"/>
                    </a:ext>
                  </a:extLst>
                </a:gridCol>
                <a:gridCol w="260510">
                  <a:extLst>
                    <a:ext uri="{9D8B030D-6E8A-4147-A177-3AD203B41FA5}">
                      <a16:colId xmlns:a16="http://schemas.microsoft.com/office/drawing/2014/main" val="20004"/>
                    </a:ext>
                  </a:extLst>
                </a:gridCol>
                <a:gridCol w="260510">
                  <a:extLst>
                    <a:ext uri="{9D8B030D-6E8A-4147-A177-3AD203B41FA5}">
                      <a16:colId xmlns:a16="http://schemas.microsoft.com/office/drawing/2014/main" val="20007"/>
                    </a:ext>
                  </a:extLst>
                </a:gridCol>
                <a:gridCol w="260510">
                  <a:extLst>
                    <a:ext uri="{9D8B030D-6E8A-4147-A177-3AD203B41FA5}">
                      <a16:colId xmlns:a16="http://schemas.microsoft.com/office/drawing/2014/main" val="20008"/>
                    </a:ext>
                  </a:extLst>
                </a:gridCol>
              </a:tblGrid>
              <a:tr h="254308">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tc>
                  <a:txBody>
                    <a:bodyPr/>
                    <a:lstStyle/>
                    <a:p>
                      <a:r>
                        <a:rPr lang="en-US" sz="800" dirty="0"/>
                        <a:t>5</a:t>
                      </a:r>
                    </a:p>
                  </a:txBody>
                  <a:tcPr>
                    <a:solidFill>
                      <a:srgbClr val="FF0000"/>
                    </a:solidFill>
                  </a:tcPr>
                </a:tc>
                <a:tc>
                  <a:txBody>
                    <a:bodyPr/>
                    <a:lstStyle/>
                    <a:p>
                      <a:r>
                        <a:rPr lang="en-US" sz="800" dirty="0"/>
                        <a:t>5</a:t>
                      </a:r>
                    </a:p>
                  </a:txBody>
                  <a:tcPr>
                    <a:solidFill>
                      <a:srgbClr val="FF0000"/>
                    </a:solidFill>
                  </a:tcPr>
                </a:tc>
                <a:tc>
                  <a:txBody>
                    <a:bodyPr/>
                    <a:lstStyle/>
                    <a:p>
                      <a:r>
                        <a:rPr lang="en-US" sz="800" dirty="0"/>
                        <a:t>5</a:t>
                      </a:r>
                    </a:p>
                  </a:txBody>
                  <a:tcPr>
                    <a:solidFill>
                      <a:srgbClr val="0070C0"/>
                    </a:solidFill>
                  </a:tcPr>
                </a:tc>
                <a:tc>
                  <a:txBody>
                    <a:bodyPr/>
                    <a:lstStyle/>
                    <a:p>
                      <a:r>
                        <a:rPr lang="en-US" sz="800" dirty="0"/>
                        <a:t>5</a:t>
                      </a:r>
                    </a:p>
                  </a:txBody>
                  <a:tcPr>
                    <a:solidFill>
                      <a:srgbClr val="0070C0"/>
                    </a:solidFill>
                  </a:tcPr>
                </a:tc>
                <a:extLst>
                  <a:ext uri="{0D108BD9-81ED-4DB2-BD59-A6C34878D82A}">
                    <a16:rowId xmlns:a16="http://schemas.microsoft.com/office/drawing/2014/main" val="10000"/>
                  </a:ext>
                </a:extLst>
              </a:tr>
            </a:tbl>
          </a:graphicData>
        </a:graphic>
      </p:graphicFrame>
      <p:sp>
        <p:nvSpPr>
          <p:cNvPr id="16" name="Text Box 46"/>
          <p:cNvSpPr txBox="1">
            <a:spLocks noChangeArrowheads="1"/>
          </p:cNvSpPr>
          <p:nvPr/>
        </p:nvSpPr>
        <p:spPr bwMode="auto">
          <a:xfrm>
            <a:off x="3352521" y="3277428"/>
            <a:ext cx="992626"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1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5" name="Text Box 46">
            <a:extLst>
              <a:ext uri="{FF2B5EF4-FFF2-40B4-BE49-F238E27FC236}">
                <a16:creationId xmlns:a16="http://schemas.microsoft.com/office/drawing/2014/main" id="{6E598215-09CE-5742-979C-9639FA0259D7}"/>
              </a:ext>
            </a:extLst>
          </p:cNvPr>
          <p:cNvSpPr txBox="1">
            <a:spLocks noChangeArrowheads="1"/>
          </p:cNvSpPr>
          <p:nvPr/>
        </p:nvSpPr>
        <p:spPr bwMode="auto">
          <a:xfrm>
            <a:off x="4393372" y="3573584"/>
            <a:ext cx="115652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2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8" name="Text Box 46">
            <a:extLst>
              <a:ext uri="{FF2B5EF4-FFF2-40B4-BE49-F238E27FC236}">
                <a16:creationId xmlns:a16="http://schemas.microsoft.com/office/drawing/2014/main" id="{347C0268-C98D-B24C-91A3-F56A91896991}"/>
              </a:ext>
            </a:extLst>
          </p:cNvPr>
          <p:cNvSpPr txBox="1">
            <a:spLocks noChangeArrowheads="1"/>
          </p:cNvSpPr>
          <p:nvPr/>
        </p:nvSpPr>
        <p:spPr bwMode="auto">
          <a:xfrm>
            <a:off x="5382572" y="3868132"/>
            <a:ext cx="115652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3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29" name="Text Box 46">
            <a:extLst>
              <a:ext uri="{FF2B5EF4-FFF2-40B4-BE49-F238E27FC236}">
                <a16:creationId xmlns:a16="http://schemas.microsoft.com/office/drawing/2014/main" id="{385D1254-E5AC-C948-88D8-392A0ED6872C}"/>
              </a:ext>
            </a:extLst>
          </p:cNvPr>
          <p:cNvSpPr txBox="1">
            <a:spLocks noChangeArrowheads="1"/>
          </p:cNvSpPr>
          <p:nvPr/>
        </p:nvSpPr>
        <p:spPr bwMode="auto">
          <a:xfrm>
            <a:off x="6852934" y="4153402"/>
            <a:ext cx="120985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4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0" name="Text Box 46">
            <a:extLst>
              <a:ext uri="{FF2B5EF4-FFF2-40B4-BE49-F238E27FC236}">
                <a16:creationId xmlns:a16="http://schemas.microsoft.com/office/drawing/2014/main" id="{49BD3DEA-7EEA-2941-A39F-2209B616360A}"/>
              </a:ext>
            </a:extLst>
          </p:cNvPr>
          <p:cNvSpPr txBox="1">
            <a:spLocks noChangeArrowheads="1"/>
          </p:cNvSpPr>
          <p:nvPr/>
        </p:nvSpPr>
        <p:spPr bwMode="auto">
          <a:xfrm>
            <a:off x="7399922" y="4461537"/>
            <a:ext cx="10275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5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1" name="Text Box 46">
            <a:extLst>
              <a:ext uri="{FF2B5EF4-FFF2-40B4-BE49-F238E27FC236}">
                <a16:creationId xmlns:a16="http://schemas.microsoft.com/office/drawing/2014/main" id="{5B2B8124-86CD-2C43-A708-7F50BAA1C3ED}"/>
              </a:ext>
            </a:extLst>
          </p:cNvPr>
          <p:cNvSpPr txBox="1">
            <a:spLocks noChangeArrowheads="1"/>
          </p:cNvSpPr>
          <p:nvPr/>
        </p:nvSpPr>
        <p:spPr bwMode="auto">
          <a:xfrm>
            <a:off x="8412678" y="4756863"/>
            <a:ext cx="99413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6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2" name="Text Box 46">
            <a:extLst>
              <a:ext uri="{FF2B5EF4-FFF2-40B4-BE49-F238E27FC236}">
                <a16:creationId xmlns:a16="http://schemas.microsoft.com/office/drawing/2014/main" id="{8D27FF97-5BF8-624D-BFF0-4261CA978720}"/>
              </a:ext>
            </a:extLst>
          </p:cNvPr>
          <p:cNvSpPr txBox="1">
            <a:spLocks noChangeArrowheads="1"/>
          </p:cNvSpPr>
          <p:nvPr/>
        </p:nvSpPr>
        <p:spPr bwMode="auto">
          <a:xfrm>
            <a:off x="9406811" y="5020926"/>
            <a:ext cx="12744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7 Nurse 1</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3" name="Text Box 46">
            <a:extLst>
              <a:ext uri="{FF2B5EF4-FFF2-40B4-BE49-F238E27FC236}">
                <a16:creationId xmlns:a16="http://schemas.microsoft.com/office/drawing/2014/main" id="{E469AE31-F331-C948-8342-A2C2E4F0D0C6}"/>
              </a:ext>
            </a:extLst>
          </p:cNvPr>
          <p:cNvSpPr txBox="1">
            <a:spLocks noChangeArrowheads="1"/>
          </p:cNvSpPr>
          <p:nvPr/>
        </p:nvSpPr>
        <p:spPr bwMode="auto">
          <a:xfrm>
            <a:off x="7187380" y="5302714"/>
            <a:ext cx="10996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8 Nurse 2</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sp>
        <p:nvSpPr>
          <p:cNvPr id="34" name="Text Box 46">
            <a:extLst>
              <a:ext uri="{FF2B5EF4-FFF2-40B4-BE49-F238E27FC236}">
                <a16:creationId xmlns:a16="http://schemas.microsoft.com/office/drawing/2014/main" id="{82B5BBAB-38F3-5B4D-A849-66EDCF64CB2D}"/>
              </a:ext>
            </a:extLst>
          </p:cNvPr>
          <p:cNvSpPr txBox="1">
            <a:spLocks noChangeArrowheads="1"/>
          </p:cNvSpPr>
          <p:nvPr/>
        </p:nvSpPr>
        <p:spPr bwMode="auto">
          <a:xfrm>
            <a:off x="8678492" y="5594092"/>
            <a:ext cx="955201"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med" len="med"/>
                <a:tailEnd type="none" w="med" len="med"/>
              </a14:hiddenLine>
            </a:ext>
          </a:extLst>
        </p:spPr>
        <p:txBody>
          <a:bodyPr rot="0" vert="horz" wrap="square" lIns="91440" tIns="91440" rIns="91440" bIns="91440" anchor="t" anchorCtr="0" upright="1">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Times New Roman"/>
                <a:cs typeface="+mn-cs"/>
              </a:rPr>
              <a:t>Patient 9 Nurse 3</a:t>
            </a:r>
            <a:endParaRPr kumimoji="0" lang="en-GB" sz="800" b="0" i="0" u="none" strike="noStrike" kern="1200" cap="none" spc="0" normalizeH="0" baseline="0" noProof="0" dirty="0">
              <a:ln>
                <a:noFill/>
              </a:ln>
              <a:solidFill>
                <a:srgbClr val="000000"/>
              </a:solidFill>
              <a:effectLst/>
              <a:uLnTx/>
              <a:uFillTx/>
              <a:latin typeface="Calibri"/>
              <a:ea typeface="Times New Roman"/>
              <a:cs typeface="+mn-cs"/>
            </a:endParaRPr>
          </a:p>
        </p:txBody>
      </p:sp>
      <p:pic>
        <p:nvPicPr>
          <p:cNvPr id="4" name="Picture 3">
            <a:extLst>
              <a:ext uri="{FF2B5EF4-FFF2-40B4-BE49-F238E27FC236}">
                <a16:creationId xmlns:a16="http://schemas.microsoft.com/office/drawing/2014/main" id="{A8FE4802-DF36-454E-B4A7-8989A2A8CC50}"/>
              </a:ext>
            </a:extLst>
          </p:cNvPr>
          <p:cNvPicPr>
            <a:picLocks noChangeAspect="1"/>
          </p:cNvPicPr>
          <p:nvPr/>
        </p:nvPicPr>
        <p:blipFill>
          <a:blip r:embed="rId2"/>
          <a:stretch>
            <a:fillRect/>
          </a:stretch>
        </p:blipFill>
        <p:spPr>
          <a:xfrm>
            <a:off x="2572870" y="3899718"/>
            <a:ext cx="2844800" cy="292100"/>
          </a:xfrm>
          <a:prstGeom prst="rect">
            <a:avLst/>
          </a:prstGeom>
        </p:spPr>
      </p:pic>
      <p:pic>
        <p:nvPicPr>
          <p:cNvPr id="42" name="Picture 41">
            <a:extLst>
              <a:ext uri="{FF2B5EF4-FFF2-40B4-BE49-F238E27FC236}">
                <a16:creationId xmlns:a16="http://schemas.microsoft.com/office/drawing/2014/main" id="{16D953CD-D80B-7D48-94DE-05B5CD443C57}"/>
              </a:ext>
            </a:extLst>
          </p:cNvPr>
          <p:cNvPicPr>
            <a:picLocks noChangeAspect="1"/>
          </p:cNvPicPr>
          <p:nvPr/>
        </p:nvPicPr>
        <p:blipFill>
          <a:blip r:embed="rId3"/>
          <a:stretch>
            <a:fillRect/>
          </a:stretch>
        </p:blipFill>
        <p:spPr>
          <a:xfrm>
            <a:off x="1587372" y="3586030"/>
            <a:ext cx="2311400" cy="292100"/>
          </a:xfrm>
          <a:prstGeom prst="rect">
            <a:avLst/>
          </a:prstGeom>
        </p:spPr>
      </p:pic>
      <p:pic>
        <p:nvPicPr>
          <p:cNvPr id="43" name="Picture 42">
            <a:extLst>
              <a:ext uri="{FF2B5EF4-FFF2-40B4-BE49-F238E27FC236}">
                <a16:creationId xmlns:a16="http://schemas.microsoft.com/office/drawing/2014/main" id="{01A06296-50B6-5544-8BBE-E6FA540AE079}"/>
              </a:ext>
            </a:extLst>
          </p:cNvPr>
          <p:cNvPicPr>
            <a:picLocks noChangeAspect="1"/>
          </p:cNvPicPr>
          <p:nvPr/>
        </p:nvPicPr>
        <p:blipFill>
          <a:blip r:embed="rId2"/>
          <a:stretch>
            <a:fillRect/>
          </a:stretch>
        </p:blipFill>
        <p:spPr>
          <a:xfrm>
            <a:off x="4078330" y="4171893"/>
            <a:ext cx="2844800" cy="292100"/>
          </a:xfrm>
          <a:prstGeom prst="rect">
            <a:avLst/>
          </a:prstGeom>
        </p:spPr>
      </p:pic>
      <p:pic>
        <p:nvPicPr>
          <p:cNvPr id="6" name="Picture 5">
            <a:extLst>
              <a:ext uri="{FF2B5EF4-FFF2-40B4-BE49-F238E27FC236}">
                <a16:creationId xmlns:a16="http://schemas.microsoft.com/office/drawing/2014/main" id="{3FACB0D8-FF1C-2A4D-B71D-3C163A6DA392}"/>
              </a:ext>
            </a:extLst>
          </p:cNvPr>
          <p:cNvPicPr>
            <a:picLocks noChangeAspect="1"/>
          </p:cNvPicPr>
          <p:nvPr/>
        </p:nvPicPr>
        <p:blipFill>
          <a:blip r:embed="rId4"/>
          <a:stretch>
            <a:fillRect/>
          </a:stretch>
        </p:blipFill>
        <p:spPr>
          <a:xfrm>
            <a:off x="5590962" y="4463868"/>
            <a:ext cx="1866900" cy="304800"/>
          </a:xfrm>
          <a:prstGeom prst="rect">
            <a:avLst/>
          </a:prstGeom>
        </p:spPr>
      </p:pic>
      <p:pic>
        <p:nvPicPr>
          <p:cNvPr id="44" name="Picture 43">
            <a:extLst>
              <a:ext uri="{FF2B5EF4-FFF2-40B4-BE49-F238E27FC236}">
                <a16:creationId xmlns:a16="http://schemas.microsoft.com/office/drawing/2014/main" id="{85B4224E-3168-514F-B0EB-4F122D5C5793}"/>
              </a:ext>
            </a:extLst>
          </p:cNvPr>
          <p:cNvPicPr>
            <a:picLocks noChangeAspect="1"/>
          </p:cNvPicPr>
          <p:nvPr/>
        </p:nvPicPr>
        <p:blipFill>
          <a:blip r:embed="rId3"/>
          <a:stretch>
            <a:fillRect/>
          </a:stretch>
        </p:blipFill>
        <p:spPr>
          <a:xfrm>
            <a:off x="6111769" y="4769563"/>
            <a:ext cx="2311400" cy="292100"/>
          </a:xfrm>
          <a:prstGeom prst="rect">
            <a:avLst/>
          </a:prstGeom>
        </p:spPr>
      </p:pic>
      <p:pic>
        <p:nvPicPr>
          <p:cNvPr id="45" name="Picture 44">
            <a:extLst>
              <a:ext uri="{FF2B5EF4-FFF2-40B4-BE49-F238E27FC236}">
                <a16:creationId xmlns:a16="http://schemas.microsoft.com/office/drawing/2014/main" id="{07BA194C-7CC1-5143-B004-30ACF0D10778}"/>
              </a:ext>
            </a:extLst>
          </p:cNvPr>
          <p:cNvPicPr>
            <a:picLocks noChangeAspect="1"/>
          </p:cNvPicPr>
          <p:nvPr/>
        </p:nvPicPr>
        <p:blipFill>
          <a:blip r:embed="rId3"/>
          <a:stretch>
            <a:fillRect/>
          </a:stretch>
        </p:blipFill>
        <p:spPr>
          <a:xfrm>
            <a:off x="7129708" y="5040416"/>
            <a:ext cx="2311400" cy="292100"/>
          </a:xfrm>
          <a:prstGeom prst="rect">
            <a:avLst/>
          </a:prstGeom>
        </p:spPr>
      </p:pic>
      <p:pic>
        <p:nvPicPr>
          <p:cNvPr id="46" name="Picture 45">
            <a:extLst>
              <a:ext uri="{FF2B5EF4-FFF2-40B4-BE49-F238E27FC236}">
                <a16:creationId xmlns:a16="http://schemas.microsoft.com/office/drawing/2014/main" id="{61E7F942-5C0E-0247-8E06-205280202503}"/>
              </a:ext>
            </a:extLst>
          </p:cNvPr>
          <p:cNvPicPr>
            <a:picLocks noChangeAspect="1"/>
          </p:cNvPicPr>
          <p:nvPr/>
        </p:nvPicPr>
        <p:blipFill>
          <a:blip r:embed="rId2"/>
          <a:stretch>
            <a:fillRect/>
          </a:stretch>
        </p:blipFill>
        <p:spPr>
          <a:xfrm>
            <a:off x="8132361" y="5308471"/>
            <a:ext cx="2844800" cy="292100"/>
          </a:xfrm>
          <a:prstGeom prst="rect">
            <a:avLst/>
          </a:prstGeom>
        </p:spPr>
      </p:pic>
      <p:pic>
        <p:nvPicPr>
          <p:cNvPr id="47" name="Picture 46">
            <a:extLst>
              <a:ext uri="{FF2B5EF4-FFF2-40B4-BE49-F238E27FC236}">
                <a16:creationId xmlns:a16="http://schemas.microsoft.com/office/drawing/2014/main" id="{D9F8A5FE-C133-6843-BE98-EB8B5F9E7048}"/>
              </a:ext>
            </a:extLst>
          </p:cNvPr>
          <p:cNvPicPr>
            <a:picLocks noChangeAspect="1"/>
          </p:cNvPicPr>
          <p:nvPr/>
        </p:nvPicPr>
        <p:blipFill>
          <a:blip r:embed="rId4"/>
          <a:stretch>
            <a:fillRect/>
          </a:stretch>
        </p:blipFill>
        <p:spPr>
          <a:xfrm>
            <a:off x="9667662" y="5585234"/>
            <a:ext cx="1866900" cy="304800"/>
          </a:xfrm>
          <a:prstGeom prst="rect">
            <a:avLst/>
          </a:prstGeom>
        </p:spPr>
      </p:pic>
    </p:spTree>
    <p:extLst>
      <p:ext uri="{BB962C8B-B14F-4D97-AF65-F5344CB8AC3E}">
        <p14:creationId xmlns:p14="http://schemas.microsoft.com/office/powerpoint/2010/main" val="3134599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8A8B-5AD7-8745-8C25-78F0D9846760}"/>
              </a:ext>
            </a:extLst>
          </p:cNvPr>
          <p:cNvSpPr>
            <a:spLocks noGrp="1"/>
          </p:cNvSpPr>
          <p:nvPr>
            <p:ph type="title"/>
          </p:nvPr>
        </p:nvSpPr>
        <p:spPr/>
        <p:txBody>
          <a:bodyPr/>
          <a:lstStyle/>
          <a:p>
            <a:r>
              <a:rPr lang="en-US" dirty="0"/>
              <a:t>Staffing requirements</a:t>
            </a:r>
          </a:p>
        </p:txBody>
      </p:sp>
      <p:sp>
        <p:nvSpPr>
          <p:cNvPr id="3" name="Content Placeholder 2">
            <a:extLst>
              <a:ext uri="{FF2B5EF4-FFF2-40B4-BE49-F238E27FC236}">
                <a16:creationId xmlns:a16="http://schemas.microsoft.com/office/drawing/2014/main" id="{F558AC06-A1FC-024A-8E8A-2D942FD4D21B}"/>
              </a:ext>
            </a:extLst>
          </p:cNvPr>
          <p:cNvSpPr>
            <a:spLocks noGrp="1"/>
          </p:cNvSpPr>
          <p:nvPr>
            <p:ph idx="1"/>
          </p:nvPr>
        </p:nvSpPr>
        <p:spPr>
          <a:xfrm>
            <a:off x="685801" y="2142067"/>
            <a:ext cx="10131425" cy="4192745"/>
          </a:xfrm>
        </p:spPr>
        <p:txBody>
          <a:bodyPr>
            <a:normAutofit fontScale="85000" lnSpcReduction="10000"/>
          </a:bodyPr>
          <a:lstStyle/>
          <a:p>
            <a:r>
              <a:rPr lang="en-US" dirty="0"/>
              <a:t>Flexible nursing team between ward/theatre and  cataract clinic – aim for same nurse from the clinic to accompany the patient round the pathway on the day of surgery</a:t>
            </a:r>
          </a:p>
          <a:p>
            <a:r>
              <a:rPr lang="en-US" dirty="0"/>
              <a:t>Primary nurses need to be suitably trained and experienced and fully aware of the process and its requirements</a:t>
            </a:r>
          </a:p>
          <a:p>
            <a:endParaRPr lang="en-US" dirty="0"/>
          </a:p>
          <a:p>
            <a:r>
              <a:rPr lang="en-US" dirty="0"/>
              <a:t>From the above timelines , 3 Primary nurses required for clinic AND theatre day</a:t>
            </a:r>
          </a:p>
          <a:p>
            <a:r>
              <a:rPr lang="en-US" dirty="0"/>
              <a:t>Primary nurses to do the phone assessment of their patients 2 weeks prior to clinic</a:t>
            </a:r>
          </a:p>
          <a:p>
            <a:pPr marL="0" indent="0">
              <a:buNone/>
            </a:pPr>
            <a:endParaRPr lang="en-US" dirty="0"/>
          </a:p>
          <a:p>
            <a:r>
              <a:rPr lang="en-US" dirty="0"/>
              <a:t>2 Primary nurses will be in theatre at any one time</a:t>
            </a:r>
          </a:p>
          <a:p>
            <a:r>
              <a:rPr lang="en-US" dirty="0"/>
              <a:t>This will leave 1 Primary nurse and an HCA on the ward which is deemed ‘safe’</a:t>
            </a:r>
          </a:p>
          <a:p>
            <a:endParaRPr lang="en-US" dirty="0"/>
          </a:p>
          <a:p>
            <a:r>
              <a:rPr lang="en-US" dirty="0"/>
              <a:t>Ward:		3 staff nurses, 1 HCA</a:t>
            </a:r>
          </a:p>
          <a:p>
            <a:r>
              <a:rPr lang="en-US" dirty="0"/>
              <a:t>Theatre:	2 scrub nurses, 2 HCAs</a:t>
            </a:r>
          </a:p>
          <a:p>
            <a:r>
              <a:rPr lang="en-US" dirty="0"/>
              <a:t>1 Surgeon</a:t>
            </a:r>
          </a:p>
        </p:txBody>
      </p:sp>
    </p:spTree>
    <p:extLst>
      <p:ext uri="{BB962C8B-B14F-4D97-AF65-F5344CB8AC3E}">
        <p14:creationId xmlns:p14="http://schemas.microsoft.com/office/powerpoint/2010/main" val="4265491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215A-8F28-8348-95E6-C5720B1814C8}"/>
              </a:ext>
            </a:extLst>
          </p:cNvPr>
          <p:cNvSpPr>
            <a:spLocks noGrp="1"/>
          </p:cNvSpPr>
          <p:nvPr>
            <p:ph type="title"/>
          </p:nvPr>
        </p:nvSpPr>
        <p:spPr/>
        <p:txBody>
          <a:bodyPr/>
          <a:lstStyle/>
          <a:p>
            <a:r>
              <a:rPr lang="en-US" dirty="0"/>
              <a:t>Advantages – 1 stop clinic</a:t>
            </a:r>
          </a:p>
        </p:txBody>
      </p:sp>
      <p:sp>
        <p:nvSpPr>
          <p:cNvPr id="3" name="Content Placeholder 2">
            <a:extLst>
              <a:ext uri="{FF2B5EF4-FFF2-40B4-BE49-F238E27FC236}">
                <a16:creationId xmlns:a16="http://schemas.microsoft.com/office/drawing/2014/main" id="{1E28D355-C9A2-914B-9DD0-944E9C7316B2}"/>
              </a:ext>
            </a:extLst>
          </p:cNvPr>
          <p:cNvSpPr>
            <a:spLocks noGrp="1"/>
          </p:cNvSpPr>
          <p:nvPr>
            <p:ph idx="1"/>
          </p:nvPr>
        </p:nvSpPr>
        <p:spPr>
          <a:xfrm>
            <a:off x="685801" y="2142067"/>
            <a:ext cx="10131425" cy="3206547"/>
          </a:xfrm>
        </p:spPr>
        <p:txBody>
          <a:bodyPr>
            <a:normAutofit/>
          </a:bodyPr>
          <a:lstStyle/>
          <a:p>
            <a:r>
              <a:rPr lang="en-US" dirty="0"/>
              <a:t>Having the same nurse all the way through the clinic will limit exposure to both staff and patient</a:t>
            </a:r>
          </a:p>
          <a:p>
            <a:r>
              <a:rPr lang="en-US" dirty="0"/>
              <a:t>Patients will have an improved experience  by seeing the same nurse all the way through</a:t>
            </a:r>
          </a:p>
          <a:p>
            <a:r>
              <a:rPr lang="en-US" dirty="0"/>
              <a:t>There is a maximum of 3 patients in the clinic at any one time with only one patient in the waiting area making social distancing easier</a:t>
            </a:r>
          </a:p>
        </p:txBody>
      </p:sp>
    </p:spTree>
    <p:extLst>
      <p:ext uri="{BB962C8B-B14F-4D97-AF65-F5344CB8AC3E}">
        <p14:creationId xmlns:p14="http://schemas.microsoft.com/office/powerpoint/2010/main" val="21895532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29C0D-6E4A-C040-8E50-552CD46CDC95}"/>
              </a:ext>
            </a:extLst>
          </p:cNvPr>
          <p:cNvSpPr>
            <a:spLocks noGrp="1"/>
          </p:cNvSpPr>
          <p:nvPr>
            <p:ph type="title"/>
          </p:nvPr>
        </p:nvSpPr>
        <p:spPr/>
        <p:txBody>
          <a:bodyPr/>
          <a:lstStyle/>
          <a:p>
            <a:r>
              <a:rPr lang="en-US" dirty="0"/>
              <a:t>Advantages – theatre day</a:t>
            </a:r>
          </a:p>
        </p:txBody>
      </p:sp>
      <p:sp>
        <p:nvSpPr>
          <p:cNvPr id="3" name="Content Placeholder 2">
            <a:extLst>
              <a:ext uri="{FF2B5EF4-FFF2-40B4-BE49-F238E27FC236}">
                <a16:creationId xmlns:a16="http://schemas.microsoft.com/office/drawing/2014/main" id="{CCFC6BB4-8E4F-214C-BC5B-1ED282EA2F0D}"/>
              </a:ext>
            </a:extLst>
          </p:cNvPr>
          <p:cNvSpPr>
            <a:spLocks noGrp="1"/>
          </p:cNvSpPr>
          <p:nvPr>
            <p:ph idx="1"/>
          </p:nvPr>
        </p:nvSpPr>
        <p:spPr/>
        <p:txBody>
          <a:bodyPr/>
          <a:lstStyle/>
          <a:p>
            <a:r>
              <a:rPr lang="en-US" dirty="0"/>
              <a:t>Having the same nurse on the day of surgery will limit exposure to staff and patients.</a:t>
            </a:r>
          </a:p>
          <a:p>
            <a:r>
              <a:rPr lang="en-US" dirty="0"/>
              <a:t>This will improve flow by reducing the number of handover WHO checks </a:t>
            </a:r>
          </a:p>
          <a:p>
            <a:r>
              <a:rPr lang="en-US" dirty="0"/>
              <a:t>This will improve the patient experience as they will feel more comfortable seeing the same nurse all the way through and already familiar </a:t>
            </a:r>
            <a:r>
              <a:rPr lang="en-US"/>
              <a:t>from clinic</a:t>
            </a:r>
            <a:endParaRPr lang="en-US" dirty="0"/>
          </a:p>
          <a:p>
            <a:r>
              <a:rPr lang="en-US" dirty="0"/>
              <a:t>Admission and discharge will be more straight forward as the assessing nurse would be doing it who is already familiar with the patient from the clinic</a:t>
            </a:r>
          </a:p>
          <a:p>
            <a:r>
              <a:rPr lang="en-US" dirty="0"/>
              <a:t>There would be a maximum of 3 patients admitted at any one time with one being discharged, one in theatre and one being admitted. This could allow the use of individual rooms in the which the patients could wait to reduce theirs and staff risk of exposure</a:t>
            </a:r>
          </a:p>
          <a:p>
            <a:r>
              <a:rPr lang="en-US" dirty="0"/>
              <a:t>This is a more efficient, ‘lean’ use of staff than usual practice</a:t>
            </a:r>
          </a:p>
          <a:p>
            <a:endParaRPr lang="en-US" dirty="0"/>
          </a:p>
        </p:txBody>
      </p:sp>
    </p:spTree>
    <p:extLst>
      <p:ext uri="{BB962C8B-B14F-4D97-AF65-F5344CB8AC3E}">
        <p14:creationId xmlns:p14="http://schemas.microsoft.com/office/powerpoint/2010/main" val="515101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080D-1E1A-E24B-9644-587BF67DA85D}"/>
              </a:ext>
            </a:extLst>
          </p:cNvPr>
          <p:cNvSpPr>
            <a:spLocks noGrp="1"/>
          </p:cNvSpPr>
          <p:nvPr>
            <p:ph type="title"/>
          </p:nvPr>
        </p:nvSpPr>
        <p:spPr/>
        <p:txBody>
          <a:bodyPr/>
          <a:lstStyle/>
          <a:p>
            <a:r>
              <a:rPr lang="en-US" dirty="0"/>
              <a:t>disadvantages</a:t>
            </a:r>
          </a:p>
        </p:txBody>
      </p:sp>
      <p:sp>
        <p:nvSpPr>
          <p:cNvPr id="3" name="Content Placeholder 2">
            <a:extLst>
              <a:ext uri="{FF2B5EF4-FFF2-40B4-BE49-F238E27FC236}">
                <a16:creationId xmlns:a16="http://schemas.microsoft.com/office/drawing/2014/main" id="{F3CF5CA2-BE28-DC49-9393-CDA5789171BB}"/>
              </a:ext>
            </a:extLst>
          </p:cNvPr>
          <p:cNvSpPr>
            <a:spLocks noGrp="1"/>
          </p:cNvSpPr>
          <p:nvPr>
            <p:ph idx="1"/>
          </p:nvPr>
        </p:nvSpPr>
        <p:spPr/>
        <p:txBody>
          <a:bodyPr/>
          <a:lstStyle/>
          <a:p>
            <a:r>
              <a:rPr lang="en-US" dirty="0"/>
              <a:t>If any one section of assessment takes longer, this will impinge upon the whole process</a:t>
            </a:r>
          </a:p>
          <a:p>
            <a:r>
              <a:rPr lang="en-US" dirty="0"/>
              <a:t>Theatre slots could be wasted if not all clinic patients opt for surgery (importance of pre-clinic telephone assessment and shared decision-making tool)</a:t>
            </a:r>
          </a:p>
          <a:p>
            <a:r>
              <a:rPr lang="en-US" dirty="0"/>
              <a:t>This optimized system is only appropriate for ambulatory ‘straight forward’ cases however, these are the majority of our patients</a:t>
            </a:r>
          </a:p>
          <a:p>
            <a:r>
              <a:rPr lang="en-US" dirty="0"/>
              <a:t>If any part of the theatre process takes longer this would disrupt the whole session</a:t>
            </a:r>
          </a:p>
          <a:p>
            <a:r>
              <a:rPr lang="en-US" dirty="0"/>
              <a:t>I have allowed a ‘generous’ 20 minutes for surgery but if complications occur the operating time would be longer. The pre-operative assessment by the surgeon is extremely important to avoid high risk cases in this setting.</a:t>
            </a:r>
          </a:p>
          <a:p>
            <a:endParaRPr lang="en-US" dirty="0"/>
          </a:p>
        </p:txBody>
      </p:sp>
    </p:spTree>
    <p:extLst>
      <p:ext uri="{BB962C8B-B14F-4D97-AF65-F5344CB8AC3E}">
        <p14:creationId xmlns:p14="http://schemas.microsoft.com/office/powerpoint/2010/main" val="8928047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8FF8-A382-8D45-912E-F328B67BD0E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55C3B0E-E5E8-9F42-8E46-99FF3A00477F}"/>
              </a:ext>
            </a:extLst>
          </p:cNvPr>
          <p:cNvSpPr>
            <a:spLocks noGrp="1"/>
          </p:cNvSpPr>
          <p:nvPr>
            <p:ph idx="1"/>
          </p:nvPr>
        </p:nvSpPr>
        <p:spPr/>
        <p:txBody>
          <a:bodyPr/>
          <a:lstStyle/>
          <a:p>
            <a:r>
              <a:rPr lang="en-US" dirty="0"/>
              <a:t>Staff-patient exposure limited by </a:t>
            </a:r>
            <a:r>
              <a:rPr lang="en-US" dirty="0" err="1"/>
              <a:t>utilising</a:t>
            </a:r>
            <a:r>
              <a:rPr lang="en-US" dirty="0"/>
              <a:t> appropriately trained and experienced primary nurses</a:t>
            </a:r>
          </a:p>
          <a:p>
            <a:r>
              <a:rPr lang="en-US" dirty="0"/>
              <a:t>Cataract surgery risk </a:t>
            </a:r>
            <a:r>
              <a:rPr lang="en-US" dirty="0" err="1"/>
              <a:t>minimised</a:t>
            </a:r>
            <a:r>
              <a:rPr lang="en-US" dirty="0"/>
              <a:t> due to surgeon assessment and risk stratification</a:t>
            </a:r>
          </a:p>
          <a:p>
            <a:r>
              <a:rPr lang="en-US" dirty="0"/>
              <a:t>Time in hospital environment </a:t>
            </a:r>
            <a:r>
              <a:rPr lang="en-US" dirty="0" err="1"/>
              <a:t>minimised</a:t>
            </a:r>
            <a:r>
              <a:rPr lang="en-US" dirty="0"/>
              <a:t> by telephone pre-assessment &amp; efficient 1 stop clinic</a:t>
            </a:r>
          </a:p>
          <a:p>
            <a:r>
              <a:rPr lang="en-US" dirty="0"/>
              <a:t>Time in hospital for surgery </a:t>
            </a:r>
            <a:r>
              <a:rPr lang="en-US" dirty="0" err="1"/>
              <a:t>minimised</a:t>
            </a:r>
            <a:r>
              <a:rPr lang="en-US" dirty="0"/>
              <a:t> by patient ‘self dilating’, streamlined admission, primary nurse allocated to patient to mark and administer drops and accompany patient through whole episode</a:t>
            </a:r>
          </a:p>
        </p:txBody>
      </p:sp>
    </p:spTree>
    <p:extLst>
      <p:ext uri="{BB962C8B-B14F-4D97-AF65-F5344CB8AC3E}">
        <p14:creationId xmlns:p14="http://schemas.microsoft.com/office/powerpoint/2010/main" val="935814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8BA2-048D-473E-B3B2-AA395E9F9962}"/>
              </a:ext>
            </a:extLst>
          </p:cNvPr>
          <p:cNvSpPr>
            <a:spLocks noGrp="1"/>
          </p:cNvSpPr>
          <p:nvPr>
            <p:ph type="ctrTitle"/>
          </p:nvPr>
        </p:nvSpPr>
        <p:spPr/>
        <p:txBody>
          <a:bodyPr>
            <a:normAutofit fontScale="90000"/>
          </a:bodyPr>
          <a:lstStyle/>
          <a:p>
            <a:br>
              <a:rPr lang="en-GB" sz="6000" dirty="0"/>
            </a:br>
            <a:br>
              <a:rPr lang="en-GB" sz="6000" dirty="0"/>
            </a:br>
            <a:br>
              <a:rPr lang="en-GB" sz="6000" dirty="0"/>
            </a:br>
            <a:br>
              <a:rPr lang="en-GB" sz="6000" dirty="0"/>
            </a:br>
            <a:r>
              <a:rPr lang="en-GB" sz="6000" dirty="0"/>
              <a:t>Restarting Cataract services</a:t>
            </a:r>
            <a:br>
              <a:rPr lang="en-GB" sz="6000" dirty="0"/>
            </a:br>
            <a:r>
              <a:rPr lang="en-GB" sz="3200" dirty="0"/>
              <a:t>Sunderland PLAN</a:t>
            </a:r>
            <a:br>
              <a:rPr lang="en-GB" sz="6000" dirty="0"/>
            </a:br>
            <a:endParaRPr lang="en-GB" sz="6000" dirty="0"/>
          </a:p>
        </p:txBody>
      </p:sp>
      <p:sp>
        <p:nvSpPr>
          <p:cNvPr id="3" name="Subtitle 2">
            <a:extLst>
              <a:ext uri="{FF2B5EF4-FFF2-40B4-BE49-F238E27FC236}">
                <a16:creationId xmlns:a16="http://schemas.microsoft.com/office/drawing/2014/main" id="{D3E7C198-037F-4743-9082-7CF66F3895F8}"/>
              </a:ext>
            </a:extLst>
          </p:cNvPr>
          <p:cNvSpPr>
            <a:spLocks noGrp="1"/>
          </p:cNvSpPr>
          <p:nvPr>
            <p:ph type="subTitle" idx="1"/>
          </p:nvPr>
        </p:nvSpPr>
        <p:spPr/>
        <p:txBody>
          <a:bodyPr/>
          <a:lstStyle/>
          <a:p>
            <a:r>
              <a:rPr lang="en-GB" dirty="0"/>
              <a:t>Lawrence gnanaraj</a:t>
            </a:r>
          </a:p>
          <a:p>
            <a:endParaRPr lang="en-GB" dirty="0"/>
          </a:p>
        </p:txBody>
      </p:sp>
      <p:pic>
        <p:nvPicPr>
          <p:cNvPr id="5" name="Picture 4">
            <a:extLst>
              <a:ext uri="{FF2B5EF4-FFF2-40B4-BE49-F238E27FC236}">
                <a16:creationId xmlns:a16="http://schemas.microsoft.com/office/drawing/2014/main" id="{8E55BB90-9966-4983-AA44-7DA2F35BB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1078" y="93593"/>
            <a:ext cx="2372140" cy="1894234"/>
          </a:xfrm>
          <a:prstGeom prst="rect">
            <a:avLst/>
          </a:prstGeom>
        </p:spPr>
      </p:pic>
      <p:pic>
        <p:nvPicPr>
          <p:cNvPr id="7" name="Picture 6">
            <a:extLst>
              <a:ext uri="{FF2B5EF4-FFF2-40B4-BE49-F238E27FC236}">
                <a16:creationId xmlns:a16="http://schemas.microsoft.com/office/drawing/2014/main" id="{B66C859D-708B-4709-ABB3-C178DD1F4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 y="1"/>
            <a:ext cx="2019300" cy="1987826"/>
          </a:xfrm>
          <a:prstGeom prst="rect">
            <a:avLst/>
          </a:prstGeom>
        </p:spPr>
      </p:pic>
    </p:spTree>
    <p:extLst>
      <p:ext uri="{BB962C8B-B14F-4D97-AF65-F5344CB8AC3E}">
        <p14:creationId xmlns:p14="http://schemas.microsoft.com/office/powerpoint/2010/main" val="386152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D2A3-631A-4D28-AC01-A1E55444DF79}"/>
              </a:ext>
            </a:extLst>
          </p:cNvPr>
          <p:cNvSpPr>
            <a:spLocks noGrp="1"/>
          </p:cNvSpPr>
          <p:nvPr>
            <p:ph type="title"/>
          </p:nvPr>
        </p:nvSpPr>
        <p:spPr/>
        <p:txBody>
          <a:bodyPr/>
          <a:lstStyle/>
          <a:p>
            <a:r>
              <a:rPr lang="en-GB" dirty="0"/>
              <a:t>Cataract pathway </a:t>
            </a:r>
          </a:p>
        </p:txBody>
      </p:sp>
      <p:sp>
        <p:nvSpPr>
          <p:cNvPr id="3" name="Content Placeholder 2">
            <a:extLst>
              <a:ext uri="{FF2B5EF4-FFF2-40B4-BE49-F238E27FC236}">
                <a16:creationId xmlns:a16="http://schemas.microsoft.com/office/drawing/2014/main" id="{6E9CA324-93B8-4281-875C-86BAF8A2EAD8}"/>
              </a:ext>
            </a:extLst>
          </p:cNvPr>
          <p:cNvSpPr>
            <a:spLocks noGrp="1"/>
          </p:cNvSpPr>
          <p:nvPr>
            <p:ph idx="1"/>
          </p:nvPr>
        </p:nvSpPr>
        <p:spPr/>
        <p:txBody>
          <a:bodyPr/>
          <a:lstStyle/>
          <a:p>
            <a:endParaRPr lang="en-GB" dirty="0"/>
          </a:p>
        </p:txBody>
      </p:sp>
      <p:graphicFrame>
        <p:nvGraphicFramePr>
          <p:cNvPr id="4" name="Diagram 3">
            <a:extLst>
              <a:ext uri="{FF2B5EF4-FFF2-40B4-BE49-F238E27FC236}">
                <a16:creationId xmlns:a16="http://schemas.microsoft.com/office/drawing/2014/main" id="{97D257AA-B5FB-427C-890A-7A9CD3457A35}"/>
              </a:ext>
            </a:extLst>
          </p:cNvPr>
          <p:cNvGraphicFramePr/>
          <p:nvPr/>
        </p:nvGraphicFramePr>
        <p:xfrm>
          <a:off x="715618" y="988906"/>
          <a:ext cx="1044006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275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FC23411-46B9-4B86-BE23-1183F3E394F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88A20C75-A43D-4BDC-867E-97323E87E06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B904006D-EADE-438F-8347-1F77861B636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D5575C5D-0FC4-4DB3-ABF0-17080B592D9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3EEF1B0-4734-41E7-B807-6972649C37F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506F2D0C-58BA-48EE-B511-9BE7E973232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29AF3DD0-C35F-4FBD-A30B-158EFB8E93C4}"/>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7FB0FBCD-A592-4349-86C6-C75DA82E15B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75F2D95-1D8A-43AB-BA39-AE266C210715}"/>
              </a:ext>
            </a:extLst>
          </p:cNvPr>
          <p:cNvGraphicFramePr/>
          <p:nvPr/>
        </p:nvGraphicFramePr>
        <p:xfrm>
          <a:off x="101600" y="152400"/>
          <a:ext cx="11696700" cy="619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6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9D2F518-509A-4228-90DF-C545B793CB1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2C3D88C9-2ADD-4B29-B691-7E930C65502F}"/>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F95AF912-56FA-4F19-BB31-77DAEC266C4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48EC2CF3-B804-4F78-9489-897B2415933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2123AFB-1771-4B43-B826-9B3A61C91C9E}"/>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122924E6-0E39-48BB-B8CA-089175635407}"/>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4559224F-F708-47AE-9B11-0226CA1B028F}"/>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3796A186-BEA3-4C21-9C58-8D7943655DA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25C63623-11DF-4389-AC9B-C0D9C038B38B}"/>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A1CCBD1E-3E97-49AB-991D-185541B737BF}"/>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graphicEl>
                                              <a:dgm id="{D8FECCCB-C008-43D3-B4DB-EDDF82327863}"/>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graphicEl>
                                              <a:dgm id="{2EC6F1A8-3313-4752-B23E-8729D870D0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7524-C536-496F-B546-3577C64E3E5C}"/>
              </a:ext>
            </a:extLst>
          </p:cNvPr>
          <p:cNvSpPr>
            <a:spLocks noGrp="1"/>
          </p:cNvSpPr>
          <p:nvPr>
            <p:ph type="title"/>
          </p:nvPr>
        </p:nvSpPr>
        <p:spPr/>
        <p:txBody>
          <a:bodyPr/>
          <a:lstStyle/>
          <a:p>
            <a:r>
              <a:rPr lang="en-GB" dirty="0"/>
              <a:t>Sunderland plan</a:t>
            </a:r>
          </a:p>
        </p:txBody>
      </p:sp>
      <p:graphicFrame>
        <p:nvGraphicFramePr>
          <p:cNvPr id="4" name="Content Placeholder 3">
            <a:extLst>
              <a:ext uri="{FF2B5EF4-FFF2-40B4-BE49-F238E27FC236}">
                <a16:creationId xmlns:a16="http://schemas.microsoft.com/office/drawing/2014/main" id="{987790B9-07E5-4AE0-AD1E-EBFB2E20240A}"/>
              </a:ext>
            </a:extLst>
          </p:cNvPr>
          <p:cNvGraphicFramePr>
            <a:graphicFrameLocks noGrp="1"/>
          </p:cNvGraphicFramePr>
          <p:nvPr>
            <p:ph idx="1"/>
          </p:nvPr>
        </p:nvGraphicFramePr>
        <p:xfrm>
          <a:off x="1096962" y="1846263"/>
          <a:ext cx="10320337" cy="4414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22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49C16D3-53E1-497E-8C97-9099EE0408B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66A3F05C-29BA-4591-B50E-CB1AF16AC2A5}"/>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6563ABED-E1CE-4EA7-8603-902EF50919A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37F7AA81-3616-4F78-89A7-63C71D1A527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E6070447-0755-4C79-8E2C-6AF1FE312C41}"/>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7535CAFE-2700-4689-989E-46207DC68D9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F050BDE4-8F6D-41F5-BECB-58AF765A72C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B7C26B1E-FE15-4B89-8D52-F6C10DB3DF7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A22D7481-B113-447B-82F9-4228056328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40EA7F4-EF1F-2D43-9EC5-934B07DD4F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1618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 name="Title 1">
            <a:extLst>
              <a:ext uri="{FF2B5EF4-FFF2-40B4-BE49-F238E27FC236}">
                <a16:creationId xmlns:a16="http://schemas.microsoft.com/office/drawing/2014/main" id="{65D0E378-72BC-C943-8F32-6904907B9021}"/>
              </a:ext>
            </a:extLst>
          </p:cNvPr>
          <p:cNvSpPr>
            <a:spLocks noGrp="1"/>
          </p:cNvSpPr>
          <p:nvPr>
            <p:ph type="title"/>
          </p:nvPr>
        </p:nvSpPr>
        <p:spPr>
          <a:xfrm>
            <a:off x="838200" y="227561"/>
            <a:ext cx="10515600" cy="779463"/>
          </a:xfrm>
        </p:spPr>
        <p:txBody>
          <a:bodyPr/>
          <a:lstStyle/>
          <a:p>
            <a:r>
              <a:rPr lang="en-GB" dirty="0">
                <a:solidFill>
                  <a:schemeClr val="bg1"/>
                </a:solidFill>
              </a:rPr>
              <a:t>Principles</a:t>
            </a:r>
          </a:p>
        </p:txBody>
      </p:sp>
      <p:sp>
        <p:nvSpPr>
          <p:cNvPr id="3" name="Content Placeholder 2">
            <a:extLst>
              <a:ext uri="{FF2B5EF4-FFF2-40B4-BE49-F238E27FC236}">
                <a16:creationId xmlns:a16="http://schemas.microsoft.com/office/drawing/2014/main" id="{13E63B1F-EAEA-D445-8145-87FC6DF2DB98}"/>
              </a:ext>
            </a:extLst>
          </p:cNvPr>
          <p:cNvSpPr>
            <a:spLocks noGrp="1"/>
          </p:cNvSpPr>
          <p:nvPr>
            <p:ph idx="1"/>
          </p:nvPr>
        </p:nvSpPr>
        <p:spPr/>
        <p:txBody>
          <a:bodyPr>
            <a:normAutofit/>
          </a:bodyPr>
          <a:lstStyle/>
          <a:p>
            <a:pPr>
              <a:lnSpc>
                <a:spcPct val="110000"/>
              </a:lnSpc>
            </a:pPr>
            <a:r>
              <a:rPr lang="en-GB" dirty="0">
                <a:solidFill>
                  <a:schemeClr val="tx1">
                    <a:lumMod val="50000"/>
                    <a:lumOff val="50000"/>
                  </a:schemeClr>
                </a:solidFill>
                <a:latin typeface="+mj-lt"/>
              </a:rPr>
              <a:t>Consider systematic swabbing of patients (and staff)</a:t>
            </a:r>
          </a:p>
          <a:p>
            <a:pPr lvl="1">
              <a:lnSpc>
                <a:spcPct val="110000"/>
              </a:lnSpc>
            </a:pPr>
            <a:r>
              <a:rPr lang="en-GB" dirty="0">
                <a:solidFill>
                  <a:schemeClr val="tx1">
                    <a:lumMod val="50000"/>
                    <a:lumOff val="50000"/>
                  </a:schemeClr>
                </a:solidFill>
                <a:latin typeface="+mj-lt"/>
              </a:rPr>
              <a:t>Pre-op clinic, followed by self-isolation</a:t>
            </a:r>
          </a:p>
          <a:p>
            <a:pPr lvl="1">
              <a:lnSpc>
                <a:spcPct val="110000"/>
              </a:lnSpc>
            </a:pPr>
            <a:r>
              <a:rPr lang="en-GB" dirty="0">
                <a:solidFill>
                  <a:schemeClr val="tx1">
                    <a:lumMod val="50000"/>
                    <a:lumOff val="50000"/>
                  </a:schemeClr>
                </a:solidFill>
                <a:latin typeface="+mj-lt"/>
              </a:rPr>
              <a:t>Day of surgery</a:t>
            </a:r>
          </a:p>
        </p:txBody>
      </p:sp>
    </p:spTree>
    <p:extLst>
      <p:ext uri="{BB962C8B-B14F-4D97-AF65-F5344CB8AC3E}">
        <p14:creationId xmlns:p14="http://schemas.microsoft.com/office/powerpoint/2010/main" val="134344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A2AC-C19A-4056-B436-EC192A814309}"/>
              </a:ext>
            </a:extLst>
          </p:cNvPr>
          <p:cNvSpPr>
            <a:spLocks noGrp="1"/>
          </p:cNvSpPr>
          <p:nvPr>
            <p:ph type="title" idx="4294967295"/>
          </p:nvPr>
        </p:nvSpPr>
        <p:spPr>
          <a:xfrm>
            <a:off x="1176068" y="252832"/>
            <a:ext cx="10058400" cy="712787"/>
          </a:xfrm>
        </p:spPr>
        <p:txBody>
          <a:bodyPr>
            <a:normAutofit/>
          </a:bodyPr>
          <a:lstStyle/>
          <a:p>
            <a:r>
              <a:rPr lang="en-GB" sz="3600" dirty="0"/>
              <a:t>Patient selection</a:t>
            </a:r>
          </a:p>
        </p:txBody>
      </p:sp>
      <p:sp>
        <p:nvSpPr>
          <p:cNvPr id="3" name="Content Placeholder 2">
            <a:extLst>
              <a:ext uri="{FF2B5EF4-FFF2-40B4-BE49-F238E27FC236}">
                <a16:creationId xmlns:a16="http://schemas.microsoft.com/office/drawing/2014/main" id="{A5F8CD94-E607-4E2B-A7D2-38D3825EA595}"/>
              </a:ext>
            </a:extLst>
          </p:cNvPr>
          <p:cNvSpPr>
            <a:spLocks noGrp="1"/>
          </p:cNvSpPr>
          <p:nvPr>
            <p:ph idx="4294967295"/>
          </p:nvPr>
        </p:nvSpPr>
        <p:spPr>
          <a:xfrm>
            <a:off x="2133600" y="2000250"/>
            <a:ext cx="10058400" cy="4570413"/>
          </a:xfrm>
        </p:spPr>
        <p:txBody>
          <a:bodyPr>
            <a:normAutofit/>
          </a:bodyPr>
          <a:lstStyle/>
          <a:p>
            <a:pPr marL="201168" lvl="1" indent="0">
              <a:buNone/>
            </a:pPr>
            <a:endParaRPr lang="en-GB" sz="9600" dirty="0"/>
          </a:p>
          <a:p>
            <a:pPr lvl="1"/>
            <a:endParaRPr lang="en-GB" sz="9600" dirty="0"/>
          </a:p>
          <a:p>
            <a:pPr lvl="1"/>
            <a:endParaRPr lang="en-GB" sz="9600" dirty="0"/>
          </a:p>
          <a:p>
            <a:pPr lvl="1"/>
            <a:endParaRPr lang="en-GB" dirty="0"/>
          </a:p>
        </p:txBody>
      </p:sp>
      <p:graphicFrame>
        <p:nvGraphicFramePr>
          <p:cNvPr id="4" name="Diagram 3"/>
          <p:cNvGraphicFramePr/>
          <p:nvPr>
            <p:extLst>
              <p:ext uri="{D42A27DB-BD31-4B8C-83A1-F6EECF244321}">
                <p14:modId xmlns:p14="http://schemas.microsoft.com/office/powerpoint/2010/main" val="3448231655"/>
              </p:ext>
            </p:extLst>
          </p:nvPr>
        </p:nvGraphicFramePr>
        <p:xfrm>
          <a:off x="1043796" y="1052424"/>
          <a:ext cx="9116204" cy="5085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490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BC7581E-D6CE-4AEA-ADB5-21381ABE63B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D092F086-EC0D-44D3-84BF-4E330116DE0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5FDB9160-6090-4106-839A-7CC3CE62634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4F35893-D94B-48BF-812B-485C6FDE200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408BADD7-62E3-47A8-B36D-28BA4704EF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3D71-F5E2-4BFD-85C0-D7FAF079B038}"/>
              </a:ext>
            </a:extLst>
          </p:cNvPr>
          <p:cNvSpPr>
            <a:spLocks noGrp="1"/>
          </p:cNvSpPr>
          <p:nvPr>
            <p:ph type="title"/>
          </p:nvPr>
        </p:nvSpPr>
        <p:spPr/>
        <p:txBody>
          <a:bodyPr/>
          <a:lstStyle/>
          <a:p>
            <a:r>
              <a:rPr lang="en-GB" dirty="0"/>
              <a:t> 2 weeks before surgery </a:t>
            </a:r>
            <a:br>
              <a:rPr lang="en-GB" dirty="0"/>
            </a:br>
            <a:r>
              <a:rPr lang="en-GB" sz="2800" dirty="0"/>
              <a:t>(Nurse led – Phone call)</a:t>
            </a:r>
          </a:p>
        </p:txBody>
      </p:sp>
      <p:sp>
        <p:nvSpPr>
          <p:cNvPr id="3" name="Content Placeholder 2">
            <a:extLst>
              <a:ext uri="{FF2B5EF4-FFF2-40B4-BE49-F238E27FC236}">
                <a16:creationId xmlns:a16="http://schemas.microsoft.com/office/drawing/2014/main" id="{47708E8B-A38D-46B8-800E-56CFC3B8905F}"/>
              </a:ext>
            </a:extLst>
          </p:cNvPr>
          <p:cNvSpPr>
            <a:spLocks noGrp="1"/>
          </p:cNvSpPr>
          <p:nvPr>
            <p:ph idx="1"/>
          </p:nvPr>
        </p:nvSpPr>
        <p:spPr/>
        <p:txBody>
          <a:bodyPr>
            <a:normAutofit/>
          </a:bodyPr>
          <a:lstStyle/>
          <a:p>
            <a:pPr>
              <a:buFont typeface="Courier New" panose="02070309020205020404" pitchFamily="49" charset="0"/>
              <a:buChar char="o"/>
            </a:pPr>
            <a:r>
              <a:rPr lang="en-GB" sz="2800" dirty="0"/>
              <a:t>Still keen for surgery</a:t>
            </a:r>
          </a:p>
          <a:p>
            <a:pPr>
              <a:buFont typeface="Courier New" panose="02070309020205020404" pitchFamily="49" charset="0"/>
              <a:buChar char="o"/>
            </a:pPr>
            <a:r>
              <a:rPr lang="en-GB" sz="2800" dirty="0"/>
              <a:t>COVID related history</a:t>
            </a:r>
          </a:p>
          <a:p>
            <a:pPr>
              <a:buFont typeface="Courier New" panose="02070309020205020404" pitchFamily="49" charset="0"/>
              <a:buChar char="o"/>
            </a:pPr>
            <a:r>
              <a:rPr lang="en-GB" sz="2800" dirty="0"/>
              <a:t>Change in general &amp; ocular  health since PREP</a:t>
            </a:r>
          </a:p>
          <a:p>
            <a:pPr marL="0" indent="0">
              <a:buNone/>
            </a:pPr>
            <a:endParaRPr lang="en-GB" sz="2800" dirty="0"/>
          </a:p>
          <a:p>
            <a:pPr>
              <a:buFont typeface="Courier New" panose="02070309020205020404" pitchFamily="49" charset="0"/>
              <a:buChar char="o"/>
            </a:pPr>
            <a:r>
              <a:rPr lang="en-GB" sz="2800" dirty="0"/>
              <a:t>Provisional offer of date</a:t>
            </a:r>
          </a:p>
          <a:p>
            <a:pPr lvl="1"/>
            <a:r>
              <a:rPr lang="en-GB" sz="2400" dirty="0"/>
              <a:t>Can self isolate for the stipulated time before surgery</a:t>
            </a:r>
          </a:p>
          <a:p>
            <a:pPr lvl="1"/>
            <a:r>
              <a:rPr lang="en-GB" sz="2400" dirty="0"/>
              <a:t>Can come for a swab test 48 hours before surgery</a:t>
            </a:r>
          </a:p>
          <a:p>
            <a:pPr lvl="1"/>
            <a:r>
              <a:rPr lang="en-GB" sz="2400" dirty="0"/>
              <a:t>Information leaflet, copy of the new consent form will be sent interim</a:t>
            </a:r>
          </a:p>
          <a:p>
            <a:endParaRPr lang="en-GB" dirty="0"/>
          </a:p>
        </p:txBody>
      </p:sp>
    </p:spTree>
    <p:extLst>
      <p:ext uri="{BB962C8B-B14F-4D97-AF65-F5344CB8AC3E}">
        <p14:creationId xmlns:p14="http://schemas.microsoft.com/office/powerpoint/2010/main" val="2431777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0E86-FBF2-4108-8F0E-109F40D328C0}"/>
              </a:ext>
            </a:extLst>
          </p:cNvPr>
          <p:cNvSpPr>
            <a:spLocks noGrp="1"/>
          </p:cNvSpPr>
          <p:nvPr>
            <p:ph type="title"/>
          </p:nvPr>
        </p:nvSpPr>
        <p:spPr>
          <a:xfrm>
            <a:off x="1090379" y="269350"/>
            <a:ext cx="10058400" cy="1450757"/>
          </a:xfrm>
        </p:spPr>
        <p:txBody>
          <a:bodyPr>
            <a:normAutofit/>
          </a:bodyPr>
          <a:lstStyle/>
          <a:p>
            <a:r>
              <a:rPr lang="en-GB" sz="4000" dirty="0"/>
              <a:t>2 days before surgery – Swab test day</a:t>
            </a:r>
          </a:p>
        </p:txBody>
      </p:sp>
      <p:sp>
        <p:nvSpPr>
          <p:cNvPr id="3" name="Content Placeholder 2">
            <a:extLst>
              <a:ext uri="{FF2B5EF4-FFF2-40B4-BE49-F238E27FC236}">
                <a16:creationId xmlns:a16="http://schemas.microsoft.com/office/drawing/2014/main" id="{B99C1D88-C954-4A4E-B031-30FB3B4AB8A4}"/>
              </a:ext>
            </a:extLst>
          </p:cNvPr>
          <p:cNvSpPr>
            <a:spLocks noGrp="1"/>
          </p:cNvSpPr>
          <p:nvPr>
            <p:ph idx="1"/>
          </p:nvPr>
        </p:nvSpPr>
        <p:spPr/>
        <p:txBody>
          <a:bodyPr>
            <a:normAutofit/>
          </a:bodyPr>
          <a:lstStyle/>
          <a:p>
            <a:pPr>
              <a:buFont typeface="Courier New" panose="02070309020205020404" pitchFamily="49" charset="0"/>
              <a:buChar char="o"/>
            </a:pPr>
            <a:r>
              <a:rPr lang="en-GB" sz="2800" dirty="0"/>
              <a:t>48 hours before surgery date </a:t>
            </a:r>
          </a:p>
          <a:p>
            <a:pPr>
              <a:buFont typeface="Courier New" panose="02070309020205020404" pitchFamily="49" charset="0"/>
              <a:buChar char="o"/>
            </a:pPr>
            <a:r>
              <a:rPr lang="en-GB" sz="2800" dirty="0"/>
              <a:t>Patient will be contacted only if the test result is positive</a:t>
            </a:r>
          </a:p>
          <a:p>
            <a:pPr>
              <a:buFont typeface="Courier New" panose="02070309020205020404" pitchFamily="49" charset="0"/>
              <a:buChar char="o"/>
            </a:pPr>
            <a:r>
              <a:rPr lang="en-GB" sz="2800" dirty="0"/>
              <a:t>Dedicated telephone number to contact if any concern</a:t>
            </a:r>
          </a:p>
          <a:p>
            <a:pPr>
              <a:buFont typeface="Courier New" panose="02070309020205020404" pitchFamily="49" charset="0"/>
              <a:buChar char="o"/>
            </a:pPr>
            <a:endParaRPr lang="en-GB" sz="2800" dirty="0"/>
          </a:p>
          <a:p>
            <a:pPr>
              <a:buFont typeface="Courier New" panose="02070309020205020404" pitchFamily="49" charset="0"/>
              <a:buChar char="o"/>
            </a:pPr>
            <a:r>
              <a:rPr lang="en-GB" sz="2800" dirty="0"/>
              <a:t>Send home with dilating drops with instructions how to use</a:t>
            </a:r>
          </a:p>
          <a:p>
            <a:pPr>
              <a:buFont typeface="Courier New" panose="02070309020205020404" pitchFamily="49" charset="0"/>
              <a:buChar char="o"/>
            </a:pPr>
            <a:r>
              <a:rPr lang="en-GB" sz="2800" dirty="0"/>
              <a:t>Clear instructions to come only at the allocated TIME </a:t>
            </a:r>
          </a:p>
          <a:p>
            <a:pPr>
              <a:buFont typeface="Courier New" panose="02070309020205020404" pitchFamily="49" charset="0"/>
              <a:buChar char="o"/>
            </a:pPr>
            <a:r>
              <a:rPr lang="en-GB" sz="2800" dirty="0"/>
              <a:t>Only the patient will be allowed to the waiting room</a:t>
            </a:r>
          </a:p>
          <a:p>
            <a:pPr>
              <a:buFont typeface="Courier New" panose="02070309020205020404" pitchFamily="49" charset="0"/>
              <a:buChar char="o"/>
            </a:pPr>
            <a:endParaRPr lang="en-GB" dirty="0"/>
          </a:p>
        </p:txBody>
      </p:sp>
    </p:spTree>
    <p:extLst>
      <p:ext uri="{BB962C8B-B14F-4D97-AF65-F5344CB8AC3E}">
        <p14:creationId xmlns:p14="http://schemas.microsoft.com/office/powerpoint/2010/main" val="1902628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44FC-B584-494D-9ED6-2C14A8D22455}"/>
              </a:ext>
            </a:extLst>
          </p:cNvPr>
          <p:cNvSpPr>
            <a:spLocks noGrp="1"/>
          </p:cNvSpPr>
          <p:nvPr>
            <p:ph type="title"/>
          </p:nvPr>
        </p:nvSpPr>
        <p:spPr/>
        <p:txBody>
          <a:bodyPr/>
          <a:lstStyle/>
          <a:p>
            <a:r>
              <a:rPr lang="en-GB" dirty="0"/>
              <a:t>Day before surgery</a:t>
            </a:r>
          </a:p>
        </p:txBody>
      </p:sp>
      <p:sp>
        <p:nvSpPr>
          <p:cNvPr id="3" name="Content Placeholder 2">
            <a:extLst>
              <a:ext uri="{FF2B5EF4-FFF2-40B4-BE49-F238E27FC236}">
                <a16:creationId xmlns:a16="http://schemas.microsoft.com/office/drawing/2014/main" id="{06820410-2EEE-458A-A265-02B6230BDBAF}"/>
              </a:ext>
            </a:extLst>
          </p:cNvPr>
          <p:cNvSpPr>
            <a:spLocks noGrp="1"/>
          </p:cNvSpPr>
          <p:nvPr>
            <p:ph idx="1"/>
          </p:nvPr>
        </p:nvSpPr>
        <p:spPr/>
        <p:txBody>
          <a:bodyPr>
            <a:normAutofit/>
          </a:bodyPr>
          <a:lstStyle/>
          <a:p>
            <a:pPr>
              <a:buFont typeface="Courier New" panose="02070309020205020404" pitchFamily="49" charset="0"/>
              <a:buChar char="o"/>
            </a:pPr>
            <a:r>
              <a:rPr lang="en-GB" sz="2800" dirty="0"/>
              <a:t>Pooled list</a:t>
            </a:r>
          </a:p>
          <a:p>
            <a:pPr>
              <a:buFont typeface="Courier New" panose="02070309020205020404" pitchFamily="49" charset="0"/>
              <a:buChar char="o"/>
            </a:pPr>
            <a:r>
              <a:rPr lang="en-GB" sz="2800" dirty="0"/>
              <a:t>Surgeon reviews the notes</a:t>
            </a:r>
          </a:p>
          <a:p>
            <a:pPr>
              <a:buFont typeface="Courier New" panose="02070309020205020404" pitchFamily="49" charset="0"/>
              <a:buChar char="o"/>
            </a:pPr>
            <a:r>
              <a:rPr lang="en-GB" sz="2800" dirty="0"/>
              <a:t>Selects the IOL</a:t>
            </a:r>
          </a:p>
        </p:txBody>
      </p:sp>
    </p:spTree>
    <p:extLst>
      <p:ext uri="{BB962C8B-B14F-4D97-AF65-F5344CB8AC3E}">
        <p14:creationId xmlns:p14="http://schemas.microsoft.com/office/powerpoint/2010/main" val="34177893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A0F766-29DC-45CA-9B16-538AE9A701B6}"/>
              </a:ext>
            </a:extLst>
          </p:cNvPr>
          <p:cNvGraphicFramePr/>
          <p:nvPr/>
        </p:nvGraphicFramePr>
        <p:xfrm>
          <a:off x="393700" y="224157"/>
          <a:ext cx="12223750" cy="2658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EC70CEFC-F695-40FF-A8FD-2FE477A280A3}"/>
              </a:ext>
            </a:extLst>
          </p:cNvPr>
          <p:cNvGraphicFramePr/>
          <p:nvPr/>
        </p:nvGraphicFramePr>
        <p:xfrm>
          <a:off x="393700" y="3073083"/>
          <a:ext cx="12344400" cy="25565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Title 3">
            <a:extLst>
              <a:ext uri="{FF2B5EF4-FFF2-40B4-BE49-F238E27FC236}">
                <a16:creationId xmlns:a16="http://schemas.microsoft.com/office/drawing/2014/main" id="{B438B02A-680D-40DD-AE00-D6207333ACBD}"/>
              </a:ext>
            </a:extLst>
          </p:cNvPr>
          <p:cNvSpPr>
            <a:spLocks noGrp="1"/>
          </p:cNvSpPr>
          <p:nvPr>
            <p:ph type="title" idx="4294967295"/>
          </p:nvPr>
        </p:nvSpPr>
        <p:spPr>
          <a:xfrm>
            <a:off x="0" y="5820410"/>
            <a:ext cx="8636000" cy="533400"/>
          </a:xfrm>
        </p:spPr>
        <p:txBody>
          <a:bodyPr>
            <a:normAutofit/>
          </a:bodyPr>
          <a:lstStyle/>
          <a:p>
            <a:r>
              <a:rPr lang="en-GB" sz="2800" dirty="0"/>
              <a:t>8 cases/session- 3 patients at given time</a:t>
            </a:r>
          </a:p>
        </p:txBody>
      </p:sp>
    </p:spTree>
    <p:extLst>
      <p:ext uri="{BB962C8B-B14F-4D97-AF65-F5344CB8AC3E}">
        <p14:creationId xmlns:p14="http://schemas.microsoft.com/office/powerpoint/2010/main" val="24094160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7199F0-6EEE-4CDA-8C81-5930E89C37ED}"/>
              </a:ext>
            </a:extLst>
          </p:cNvPr>
          <p:cNvGraphicFramePr/>
          <p:nvPr/>
        </p:nvGraphicFramePr>
        <p:xfrm>
          <a:off x="0" y="198755"/>
          <a:ext cx="12001500" cy="2887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A2272B05-1F58-44E3-B523-10A563DB652E}"/>
              </a:ext>
            </a:extLst>
          </p:cNvPr>
          <p:cNvGraphicFramePr/>
          <p:nvPr/>
        </p:nvGraphicFramePr>
        <p:xfrm>
          <a:off x="-596900" y="2793999"/>
          <a:ext cx="13144500" cy="28873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itle 6">
            <a:extLst>
              <a:ext uri="{FF2B5EF4-FFF2-40B4-BE49-F238E27FC236}">
                <a16:creationId xmlns:a16="http://schemas.microsoft.com/office/drawing/2014/main" id="{E14E3278-532B-458A-BD61-F910F8B0CE86}"/>
              </a:ext>
            </a:extLst>
          </p:cNvPr>
          <p:cNvSpPr>
            <a:spLocks noGrp="1"/>
          </p:cNvSpPr>
          <p:nvPr>
            <p:ph type="title" idx="4294967295"/>
          </p:nvPr>
        </p:nvSpPr>
        <p:spPr>
          <a:xfrm>
            <a:off x="0" y="5791200"/>
            <a:ext cx="10922000" cy="615950"/>
          </a:xfrm>
        </p:spPr>
        <p:txBody>
          <a:bodyPr>
            <a:normAutofit/>
          </a:bodyPr>
          <a:lstStyle/>
          <a:p>
            <a:r>
              <a:rPr lang="en-GB" sz="3200" dirty="0"/>
              <a:t>10 cases/session – 3 patients at given time  </a:t>
            </a:r>
          </a:p>
        </p:txBody>
      </p:sp>
    </p:spTree>
    <p:extLst>
      <p:ext uri="{BB962C8B-B14F-4D97-AF65-F5344CB8AC3E}">
        <p14:creationId xmlns:p14="http://schemas.microsoft.com/office/powerpoint/2010/main" val="4305986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1BA98-65D1-4150-A125-D552CFF8E3EF}"/>
              </a:ext>
            </a:extLst>
          </p:cNvPr>
          <p:cNvSpPr>
            <a:spLocks noGrp="1"/>
          </p:cNvSpPr>
          <p:nvPr>
            <p:ph type="title"/>
          </p:nvPr>
        </p:nvSpPr>
        <p:spPr/>
        <p:txBody>
          <a:bodyPr/>
          <a:lstStyle/>
          <a:p>
            <a:r>
              <a:rPr lang="en-GB" dirty="0"/>
              <a:t>Surgery Day</a:t>
            </a:r>
          </a:p>
        </p:txBody>
      </p:sp>
      <p:sp>
        <p:nvSpPr>
          <p:cNvPr id="3" name="Content Placeholder 2">
            <a:extLst>
              <a:ext uri="{FF2B5EF4-FFF2-40B4-BE49-F238E27FC236}">
                <a16:creationId xmlns:a16="http://schemas.microsoft.com/office/drawing/2014/main" id="{3CE4B799-46DD-4FC2-AD11-415D0351B6E2}"/>
              </a:ext>
            </a:extLst>
          </p:cNvPr>
          <p:cNvSpPr>
            <a:spLocks noGrp="1"/>
          </p:cNvSpPr>
          <p:nvPr>
            <p:ph idx="1"/>
          </p:nvPr>
        </p:nvSpPr>
        <p:spPr>
          <a:xfrm>
            <a:off x="1097280" y="1845734"/>
            <a:ext cx="10764520" cy="4023360"/>
          </a:xfrm>
        </p:spPr>
        <p:txBody>
          <a:bodyPr/>
          <a:lstStyle/>
          <a:p>
            <a:pPr>
              <a:buFont typeface="Courier New" panose="02070309020205020404" pitchFamily="49" charset="0"/>
              <a:buChar char="o"/>
            </a:pPr>
            <a:r>
              <a:rPr lang="en-GB" dirty="0"/>
              <a:t>Staggered arrival time </a:t>
            </a:r>
          </a:p>
          <a:p>
            <a:pPr>
              <a:buFont typeface="Courier New" panose="02070309020205020404" pitchFamily="49" charset="0"/>
              <a:buChar char="o"/>
            </a:pPr>
            <a:r>
              <a:rPr lang="en-GB" dirty="0"/>
              <a:t>Patient checked in at a separate reception</a:t>
            </a:r>
          </a:p>
          <a:p>
            <a:pPr>
              <a:buFont typeface="Courier New" panose="02070309020205020404" pitchFamily="49" charset="0"/>
              <a:buChar char="o"/>
            </a:pPr>
            <a:r>
              <a:rPr lang="en-GB" dirty="0"/>
              <a:t>Photos of the surgical team for that session will be displayed near the reception</a:t>
            </a:r>
          </a:p>
          <a:p>
            <a:pPr>
              <a:buFont typeface="Courier New" panose="02070309020205020404" pitchFamily="49" charset="0"/>
              <a:buChar char="o"/>
            </a:pPr>
            <a:r>
              <a:rPr lang="en-GB" dirty="0"/>
              <a:t>Allocated Primary nurse will receive the patient from reception with </a:t>
            </a:r>
            <a:r>
              <a:rPr lang="en-GB"/>
              <a:t>appropriate PPE to </a:t>
            </a:r>
            <a:r>
              <a:rPr lang="en-GB" b="1" u="sng" dirty="0">
                <a:solidFill>
                  <a:schemeClr val="accent1"/>
                </a:solidFill>
              </a:rPr>
              <a:t>PRE-anaesthetic room (ROOM 1)</a:t>
            </a:r>
          </a:p>
          <a:p>
            <a:pPr>
              <a:buFont typeface="Courier New" panose="02070309020205020404" pitchFamily="49" charset="0"/>
              <a:buChar char="o"/>
            </a:pPr>
            <a:r>
              <a:rPr lang="en-GB" dirty="0"/>
              <a:t>Check list</a:t>
            </a:r>
          </a:p>
          <a:p>
            <a:pPr lvl="1"/>
            <a:r>
              <a:rPr lang="en-GB" dirty="0"/>
              <a:t>COVID/Medical/Ocular history </a:t>
            </a:r>
          </a:p>
          <a:p>
            <a:pPr lvl="1"/>
            <a:r>
              <a:rPr lang="en-GB" dirty="0"/>
              <a:t>Vital signs check including temperature. (disposable BP cuff)</a:t>
            </a:r>
          </a:p>
          <a:p>
            <a:pPr lvl="1"/>
            <a:r>
              <a:rPr lang="en-GB" dirty="0"/>
              <a:t>Start dilating drops if not dilated already</a:t>
            </a:r>
          </a:p>
          <a:p>
            <a:pPr lvl="1"/>
            <a:r>
              <a:rPr lang="en-GB" dirty="0"/>
              <a:t>Single tray with all drops including the IOL – accompanies the patient</a:t>
            </a:r>
          </a:p>
          <a:p>
            <a:endParaRPr lang="en-GB" dirty="0"/>
          </a:p>
          <a:p>
            <a:endParaRPr lang="en-GB" dirty="0"/>
          </a:p>
        </p:txBody>
      </p:sp>
    </p:spTree>
    <p:extLst>
      <p:ext uri="{BB962C8B-B14F-4D97-AF65-F5344CB8AC3E}">
        <p14:creationId xmlns:p14="http://schemas.microsoft.com/office/powerpoint/2010/main" val="265289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29395" y="120770"/>
          <a:ext cx="11688793" cy="6090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p:cNvGraphicFramePr/>
          <p:nvPr/>
        </p:nvGraphicFramePr>
        <p:xfrm>
          <a:off x="1005456" y="396816"/>
          <a:ext cx="9104701" cy="54784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8277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9BD65DDE-C621-4157-8FE7-FA70576708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A9C2D2D2-D7AE-4D1A-9455-912086BE630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1AEF7C81-2328-4A12-AD9A-B61F71BE601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5161E5B-3691-4153-9906-45E994E8B638}"/>
              </a:ext>
            </a:extLst>
          </p:cNvPr>
          <p:cNvGraphicFramePr/>
          <p:nvPr/>
        </p:nvGraphicFramePr>
        <p:xfrm>
          <a:off x="77638" y="94891"/>
          <a:ext cx="12033849" cy="6043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28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9BABE3E2-AE3F-4A02-886A-CC5055F2410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012E8E25-4AC6-4C75-B903-9EAA603F891F}"/>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25BB5BE9-9B71-4733-AD43-80035EB331D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EA9490B-4433-4AB4-BB23-87329177C67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76AE54FA-9BFF-485A-8A5E-5AB738959B9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F18EA36D-BFE5-4383-8008-3F4A90C08F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C83511A3-A211-4B9E-940C-AB1FB0C38F5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1E86353E-B241-4634-8D05-4D602D45A56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CC8A27A2-AC91-4561-B2D9-B1EA1FBFDBB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79FB87D-77EC-4630-9AB7-B87F0F54B6C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0806F49A-0655-4854-B821-65C2E072C480}"/>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45462919-F0BB-41D5-BD7A-20C3C900F60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7D953891-9284-48A8-AA64-9C98E07F34CC}"/>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D01EF0D8-6417-4093-A1F7-6148008D3AF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327A0843-B896-4861-828E-4078D88DCE2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6F5F78-C2BF-4F51-80E9-A3A3DE5B6C77}"/>
              </a:ext>
            </a:extLst>
          </p:cNvPr>
          <p:cNvSpPr>
            <a:spLocks noGrp="1"/>
          </p:cNvSpPr>
          <p:nvPr>
            <p:ph idx="4294967295"/>
          </p:nvPr>
        </p:nvSpPr>
        <p:spPr>
          <a:xfrm>
            <a:off x="2133600" y="1846263"/>
            <a:ext cx="10058400" cy="4022725"/>
          </a:xfrm>
        </p:spPr>
        <p:txBody>
          <a:bodyPr>
            <a:normAutofit/>
          </a:bodyPr>
          <a:lstStyle/>
          <a:p>
            <a:pPr>
              <a:buFont typeface="Courier New" panose="02070309020205020404" pitchFamily="49" charset="0"/>
              <a:buChar char="o"/>
            </a:pPr>
            <a:endParaRPr lang="en-GB" dirty="0"/>
          </a:p>
          <a:p>
            <a:endParaRPr lang="en-GB" dirty="0"/>
          </a:p>
        </p:txBody>
      </p:sp>
      <p:graphicFrame>
        <p:nvGraphicFramePr>
          <p:cNvPr id="4" name="Diagram 3"/>
          <p:cNvGraphicFramePr/>
          <p:nvPr/>
        </p:nvGraphicFramePr>
        <p:xfrm>
          <a:off x="1345722" y="474453"/>
          <a:ext cx="8807570" cy="5779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69E29C6-0195-4F56-A6BB-1C3040EF64D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B15D3ECC-9D9A-498B-AAC7-4952192B7A1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6FB28D14-92F2-4DC6-ADEF-D2DEBF63249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9372C3FA-1BCE-4B46-BB2B-9881588EC8D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40EA7F4-EF1F-2D43-9EC5-934B07DD4FD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2" name="Title 1">
            <a:extLst>
              <a:ext uri="{FF2B5EF4-FFF2-40B4-BE49-F238E27FC236}">
                <a16:creationId xmlns:a16="http://schemas.microsoft.com/office/drawing/2014/main" id="{65D0E378-72BC-C943-8F32-6904907B9021}"/>
              </a:ext>
            </a:extLst>
          </p:cNvPr>
          <p:cNvSpPr>
            <a:spLocks noGrp="1"/>
          </p:cNvSpPr>
          <p:nvPr>
            <p:ph type="title"/>
          </p:nvPr>
        </p:nvSpPr>
        <p:spPr>
          <a:xfrm>
            <a:off x="838200" y="227561"/>
            <a:ext cx="10515600" cy="779463"/>
          </a:xfrm>
        </p:spPr>
        <p:txBody>
          <a:bodyPr/>
          <a:lstStyle/>
          <a:p>
            <a:r>
              <a:rPr lang="en-GB" dirty="0">
                <a:solidFill>
                  <a:schemeClr val="bg1"/>
                </a:solidFill>
              </a:rPr>
              <a:t>Principles</a:t>
            </a:r>
          </a:p>
        </p:txBody>
      </p:sp>
      <p:sp>
        <p:nvSpPr>
          <p:cNvPr id="3" name="Content Placeholder 2">
            <a:extLst>
              <a:ext uri="{FF2B5EF4-FFF2-40B4-BE49-F238E27FC236}">
                <a16:creationId xmlns:a16="http://schemas.microsoft.com/office/drawing/2014/main" id="{13E63B1F-EAEA-D445-8145-87FC6DF2DB98}"/>
              </a:ext>
            </a:extLst>
          </p:cNvPr>
          <p:cNvSpPr>
            <a:spLocks noGrp="1"/>
          </p:cNvSpPr>
          <p:nvPr>
            <p:ph idx="1"/>
          </p:nvPr>
        </p:nvSpPr>
        <p:spPr/>
        <p:txBody>
          <a:bodyPr>
            <a:normAutofit/>
          </a:bodyPr>
          <a:lstStyle/>
          <a:p>
            <a:pPr>
              <a:lnSpc>
                <a:spcPct val="110000"/>
              </a:lnSpc>
            </a:pPr>
            <a:r>
              <a:rPr lang="en-GB" dirty="0">
                <a:solidFill>
                  <a:schemeClr val="tx1">
                    <a:lumMod val="50000"/>
                    <a:lumOff val="50000"/>
                  </a:schemeClr>
                </a:solidFill>
                <a:latin typeface="+mj-lt"/>
              </a:rPr>
              <a:t>Begin surgical training within a few weeks of restarting services</a:t>
            </a:r>
          </a:p>
          <a:p>
            <a:pPr lvl="1">
              <a:lnSpc>
                <a:spcPct val="110000"/>
              </a:lnSpc>
            </a:pPr>
            <a:r>
              <a:rPr lang="en-GB" dirty="0">
                <a:solidFill>
                  <a:schemeClr val="tx1">
                    <a:lumMod val="50000"/>
                    <a:lumOff val="50000"/>
                  </a:schemeClr>
                </a:solidFill>
                <a:latin typeface="+mj-lt"/>
              </a:rPr>
              <a:t>Surgical simulation</a:t>
            </a:r>
          </a:p>
          <a:p>
            <a:pPr lvl="1">
              <a:lnSpc>
                <a:spcPct val="110000"/>
              </a:lnSpc>
            </a:pPr>
            <a:r>
              <a:rPr lang="en-GB" dirty="0">
                <a:solidFill>
                  <a:schemeClr val="tx1">
                    <a:lumMod val="50000"/>
                    <a:lumOff val="50000"/>
                  </a:schemeClr>
                </a:solidFill>
                <a:latin typeface="+mj-lt"/>
              </a:rPr>
              <a:t>Senior trainees</a:t>
            </a:r>
          </a:p>
        </p:txBody>
      </p:sp>
    </p:spTree>
    <p:extLst>
      <p:ext uri="{BB962C8B-B14F-4D97-AF65-F5344CB8AC3E}">
        <p14:creationId xmlns:p14="http://schemas.microsoft.com/office/powerpoint/2010/main" val="557846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65825" y="94892"/>
          <a:ext cx="11076317" cy="5995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158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416B23D-26CC-4A8E-A45D-45C0C8FE9A4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8F348EE-1412-4028-AA9E-2B285EDEEBC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49A78F47-B8E6-42D6-B410-667977B9322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1B18644E-E3B9-4E0B-A37E-04C869D2FD9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5FE1DAFC-E9B2-4AB1-B357-280E974C386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p:nvPr>
        </p:nvSpPr>
        <p:spPr>
          <a:xfrm>
            <a:off x="1523999" y="1"/>
            <a:ext cx="9144000" cy="1415057"/>
          </a:xfrm>
        </p:spPr>
        <p:txBody>
          <a:bodyPr/>
          <a:lstStyle/>
          <a:p>
            <a:pPr eaLnBrk="1" hangingPunct="1"/>
            <a:r>
              <a:rPr lang="en-GB" sz="1800" dirty="0">
                <a:latin typeface="Comic Sans MS" charset="0"/>
              </a:rPr>
              <a:t>RCOphth Webinar : Restarting Cataract Services</a:t>
            </a:r>
            <a:br>
              <a:rPr lang="en-GB" sz="1800" dirty="0">
                <a:latin typeface="Comic Sans MS" charset="0"/>
              </a:rPr>
            </a:br>
            <a:br>
              <a:rPr lang="en-GB" sz="700" dirty="0">
                <a:latin typeface="Comic Sans MS" charset="0"/>
              </a:rPr>
            </a:br>
            <a:r>
              <a:rPr lang="en-GB" sz="1800" dirty="0">
                <a:latin typeface="Comic Sans MS" charset="0"/>
              </a:rPr>
              <a:t>COVID-19 discussion and consent for patients considering cataract surgery</a:t>
            </a:r>
            <a:endParaRPr lang="en-GB" sz="1600" dirty="0">
              <a:latin typeface="Comic Sans MS" charset="0"/>
            </a:endParaRPr>
          </a:p>
        </p:txBody>
      </p:sp>
      <p:sp>
        <p:nvSpPr>
          <p:cNvPr id="26" name="Rectangle 3">
            <a:extLst>
              <a:ext uri="{FF2B5EF4-FFF2-40B4-BE49-F238E27FC236}">
                <a16:creationId xmlns:a16="http://schemas.microsoft.com/office/drawing/2014/main" id="{FA79C82E-534F-5F4A-84E7-758A9ACACEEB}"/>
              </a:ext>
            </a:extLst>
          </p:cNvPr>
          <p:cNvSpPr>
            <a:spLocks noChangeArrowheads="1"/>
          </p:cNvSpPr>
          <p:nvPr/>
        </p:nvSpPr>
        <p:spPr bwMode="auto">
          <a:xfrm>
            <a:off x="2135560" y="1412776"/>
            <a:ext cx="8424936" cy="4824536"/>
          </a:xfrm>
          <a:prstGeom prst="rect">
            <a:avLst/>
          </a:prstGeom>
          <a:noFill/>
          <a:ln w="9525">
            <a:noFill/>
            <a:miter lim="800000"/>
            <a:headEnd/>
            <a:tailEnd/>
          </a:ln>
          <a:effectLst/>
        </p:spPr>
        <p:txBody>
          <a:bodyPr lIns="92075" tIns="46038" rIns="92075" bIns="46038"/>
          <a:lstStyle/>
          <a:p>
            <a:pPr marL="342900" indent="-342900" eaLnBrk="0" fontAlgn="base" hangingPunct="0">
              <a:lnSpc>
                <a:spcPct val="90000"/>
              </a:lnSpc>
              <a:spcBef>
                <a:spcPct val="20000"/>
              </a:spcBef>
              <a:spcAft>
                <a:spcPct val="0"/>
              </a:spcAft>
              <a:buClr>
                <a:srgbClr val="FF3300"/>
              </a:buClr>
              <a:defRPr/>
            </a:pPr>
            <a:r>
              <a:rPr lang="en-GB" sz="2800" dirty="0">
                <a:solidFill>
                  <a:srgbClr val="000000"/>
                </a:solidFill>
                <a:effectLst>
                  <a:outerShdw blurRad="38100" dist="38100" dir="2700000" algn="tl">
                    <a:srgbClr val="DDDDDD"/>
                  </a:outerShdw>
                </a:effectLst>
                <a:latin typeface="Comic Sans MS" charset="0"/>
                <a:ea typeface="ＭＳ Ｐゴシック" charset="0"/>
              </a:rPr>
              <a:t>Philip Bloom</a:t>
            </a:r>
            <a:endParaRPr lang="en-GB" sz="16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endParaRPr lang="en-GB" sz="5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600" dirty="0">
                <a:solidFill>
                  <a:srgbClr val="000000"/>
                </a:solidFill>
                <a:effectLst>
                  <a:outerShdw blurRad="38100" dist="38100" dir="2700000" algn="tl">
                    <a:srgbClr val="DDDDDD"/>
                  </a:outerShdw>
                </a:effectLst>
                <a:latin typeface="Comic Sans MS" charset="0"/>
                <a:ea typeface="ＭＳ Ｐゴシック" charset="0"/>
              </a:rPr>
              <a:t>Consultant Ophthalmic Surgeon</a:t>
            </a:r>
          </a:p>
          <a:p>
            <a:pPr marL="342900" indent="-342900" eaLnBrk="0" fontAlgn="base" hangingPunct="0">
              <a:lnSpc>
                <a:spcPct val="90000"/>
              </a:lnSpc>
              <a:spcBef>
                <a:spcPct val="20000"/>
              </a:spcBef>
              <a:spcAft>
                <a:spcPct val="0"/>
              </a:spcAft>
              <a:buClr>
                <a:srgbClr val="FF3300"/>
              </a:buClr>
              <a:defRPr/>
            </a:pPr>
            <a:endParaRPr lang="en-GB" sz="7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endParaRPr lang="en-GB" sz="105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200" dirty="0">
                <a:solidFill>
                  <a:srgbClr val="000000"/>
                </a:solidFill>
                <a:effectLst>
                  <a:outerShdw blurRad="38100" dist="38100" dir="2700000" algn="tl">
                    <a:srgbClr val="DDDDDD"/>
                  </a:outerShdw>
                </a:effectLst>
                <a:latin typeface="Comic Sans MS" charset="0"/>
                <a:ea typeface="ＭＳ Ｐゴシック" charset="0"/>
              </a:rPr>
              <a:t>The Western Eye Hospital, London</a:t>
            </a:r>
          </a:p>
          <a:p>
            <a:pPr marL="342900" indent="-342900" eaLnBrk="0" fontAlgn="base" hangingPunct="0">
              <a:lnSpc>
                <a:spcPct val="90000"/>
              </a:lnSpc>
              <a:spcBef>
                <a:spcPct val="20000"/>
              </a:spcBef>
              <a:spcAft>
                <a:spcPct val="0"/>
              </a:spcAft>
              <a:buClr>
                <a:srgbClr val="FF3300"/>
              </a:buClr>
              <a:defRPr/>
            </a:pPr>
            <a:r>
              <a:rPr lang="en-GB" sz="1200" dirty="0">
                <a:solidFill>
                  <a:srgbClr val="000000"/>
                </a:solidFill>
                <a:effectLst>
                  <a:outerShdw blurRad="38100" dist="38100" dir="2700000" algn="tl">
                    <a:srgbClr val="DDDDDD"/>
                  </a:outerShdw>
                </a:effectLst>
                <a:latin typeface="Comic Sans MS" charset="0"/>
                <a:ea typeface="ＭＳ Ｐゴシック" charset="0"/>
              </a:rPr>
              <a:t>The Hillingdon Hospital, London</a:t>
            </a:r>
          </a:p>
          <a:p>
            <a:pPr marL="342900" indent="-342900" eaLnBrk="0" fontAlgn="base" hangingPunct="0">
              <a:lnSpc>
                <a:spcPct val="90000"/>
              </a:lnSpc>
              <a:spcBef>
                <a:spcPct val="20000"/>
              </a:spcBef>
              <a:spcAft>
                <a:spcPct val="0"/>
              </a:spcAft>
              <a:buClr>
                <a:srgbClr val="FF3300"/>
              </a:buClr>
              <a:defRPr/>
            </a:pPr>
            <a:endParaRPr lang="en-GB" sz="9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400" dirty="0">
                <a:solidFill>
                  <a:srgbClr val="000000"/>
                </a:solidFill>
                <a:effectLst>
                  <a:outerShdw blurRad="38100" dist="38100" dir="2700000" algn="tl">
                    <a:srgbClr val="DDDDDD"/>
                  </a:outerShdw>
                </a:effectLst>
                <a:latin typeface="Comic Sans MS" charset="0"/>
                <a:ea typeface="ＭＳ Ｐゴシック" charset="0"/>
              </a:rPr>
              <a:t>President, United Kingdom &amp; Ireland Society of Cataract &amp; Refractive Surgeons (UKISCRS)</a:t>
            </a:r>
          </a:p>
          <a:p>
            <a:pPr marL="342900" indent="-342900" eaLnBrk="0" fontAlgn="base" hangingPunct="0">
              <a:lnSpc>
                <a:spcPct val="90000"/>
              </a:lnSpc>
              <a:spcBef>
                <a:spcPct val="20000"/>
              </a:spcBef>
              <a:spcAft>
                <a:spcPct val="0"/>
              </a:spcAft>
              <a:buClr>
                <a:srgbClr val="FF3300"/>
              </a:buClr>
              <a:defRPr/>
            </a:pPr>
            <a:endParaRPr lang="en-GB" sz="9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400" dirty="0">
                <a:solidFill>
                  <a:srgbClr val="000000"/>
                </a:solidFill>
                <a:effectLst>
                  <a:outerShdw blurRad="38100" dist="38100" dir="2700000" algn="tl">
                    <a:srgbClr val="DDDDDD"/>
                  </a:outerShdw>
                </a:effectLst>
                <a:latin typeface="Comic Sans MS" charset="0"/>
                <a:ea typeface="ＭＳ Ｐゴシック" charset="0"/>
              </a:rPr>
              <a:t>Chairman, International Glaucoma Association (IGA)</a:t>
            </a:r>
            <a:endParaRPr lang="en-GB" sz="600" dirty="0">
              <a:solidFill>
                <a:srgbClr val="000000"/>
              </a:solidFill>
              <a:latin typeface="Arial"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800" dirty="0">
                <a:solidFill>
                  <a:srgbClr val="000000"/>
                </a:solidFill>
                <a:latin typeface="Comic Sans MS"/>
                <a:ea typeface="ＭＳ Ｐゴシック" charset="0"/>
              </a:rPr>
              <a:t>Charity Registered: in England &amp; Wales No 274681; in Scotland No SC041550</a:t>
            </a:r>
            <a:endParaRPr lang="en-GB" sz="800" dirty="0">
              <a:solidFill>
                <a:srgbClr val="000000"/>
              </a:solidFill>
              <a:effectLst>
                <a:outerShdw blurRad="38100" dist="38100" dir="2700000" algn="tl">
                  <a:srgbClr val="DDDDDD"/>
                </a:outerShdw>
              </a:effectLst>
              <a:latin typeface="Comic Sans MS"/>
              <a:ea typeface="ＭＳ Ｐゴシック" charset="0"/>
            </a:endParaRPr>
          </a:p>
          <a:p>
            <a:pPr marL="342900" indent="-342900" eaLnBrk="0" fontAlgn="base" hangingPunct="0">
              <a:lnSpc>
                <a:spcPct val="90000"/>
              </a:lnSpc>
              <a:spcBef>
                <a:spcPct val="20000"/>
              </a:spcBef>
              <a:spcAft>
                <a:spcPct val="0"/>
              </a:spcAft>
              <a:buClr>
                <a:srgbClr val="FF3300"/>
              </a:buClr>
              <a:defRPr/>
            </a:pPr>
            <a:endParaRPr lang="en-GB" sz="9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400" dirty="0">
                <a:solidFill>
                  <a:srgbClr val="000000"/>
                </a:solidFill>
                <a:effectLst>
                  <a:outerShdw blurRad="38100" dist="38100" dir="2700000" algn="tl">
                    <a:srgbClr val="DDDDDD"/>
                  </a:outerShdw>
                </a:effectLst>
                <a:latin typeface="Comic Sans MS" charset="0"/>
                <a:ea typeface="ＭＳ Ｐゴシック" charset="0"/>
              </a:rPr>
              <a:t>Associate Professor, Plymouth University School of Medicine &amp; Dentistry</a:t>
            </a:r>
          </a:p>
          <a:p>
            <a:pPr marL="342900" indent="-342900" eaLnBrk="0" fontAlgn="base" hangingPunct="0">
              <a:lnSpc>
                <a:spcPct val="90000"/>
              </a:lnSpc>
              <a:spcBef>
                <a:spcPct val="20000"/>
              </a:spcBef>
              <a:spcAft>
                <a:spcPct val="0"/>
              </a:spcAft>
              <a:buClr>
                <a:srgbClr val="FF3300"/>
              </a:buClr>
              <a:defRPr/>
            </a:pPr>
            <a:endParaRPr lang="en-GB" sz="900" dirty="0">
              <a:solidFill>
                <a:srgbClr val="000000"/>
              </a:solidFill>
              <a:effectLst>
                <a:outerShdw blurRad="38100" dist="38100" dir="2700000" algn="tl">
                  <a:srgbClr val="DDDDDD"/>
                </a:outerShdw>
              </a:effectLst>
              <a:latin typeface="Comic Sans MS" charset="0"/>
              <a:ea typeface="ＭＳ Ｐゴシック" charset="0"/>
            </a:endParaRPr>
          </a:p>
          <a:p>
            <a:pPr fontAlgn="base">
              <a:spcBef>
                <a:spcPct val="0"/>
              </a:spcBef>
              <a:spcAft>
                <a:spcPct val="0"/>
              </a:spcAft>
            </a:pPr>
            <a:r>
              <a:rPr lang="en-GB" sz="1400" dirty="0">
                <a:solidFill>
                  <a:srgbClr val="000000"/>
                </a:solidFill>
                <a:effectLst>
                  <a:outerShdw blurRad="38100" dist="38100" dir="2700000" algn="tl">
                    <a:srgbClr val="DDDDDD"/>
                  </a:outerShdw>
                </a:effectLst>
                <a:latin typeface="Comic Sans MS" charset="0"/>
                <a:ea typeface="ＭＳ Ｐゴシック" charset="0"/>
              </a:rPr>
              <a:t>Trustee &amp; Council Member, Royal Society of Medicine (RSM)</a:t>
            </a:r>
          </a:p>
          <a:p>
            <a:pPr fontAlgn="base">
              <a:spcBef>
                <a:spcPct val="0"/>
              </a:spcBef>
              <a:spcAft>
                <a:spcPct val="0"/>
              </a:spcAft>
            </a:pPr>
            <a:r>
              <a:rPr lang="en-GB" sz="800" dirty="0">
                <a:solidFill>
                  <a:srgbClr val="000000"/>
                </a:solidFill>
                <a:latin typeface="Comic Sans MS"/>
                <a:ea typeface="ＭＳ Ｐゴシック" charset="0"/>
              </a:rPr>
              <a:t>Charity Registered in England &amp; Wales No 206219</a:t>
            </a:r>
            <a:endParaRPr lang="en-GB" sz="800" dirty="0">
              <a:solidFill>
                <a:srgbClr val="000000"/>
              </a:solidFill>
              <a:latin typeface="Comic Sans MS" panose="030F0902030302020204" pitchFamily="66" charset="0"/>
              <a:ea typeface="ＭＳ Ｐゴシック" charset="0"/>
            </a:endParaRPr>
          </a:p>
          <a:p>
            <a:pPr marL="342900" indent="-342900" eaLnBrk="0" fontAlgn="base" hangingPunct="0">
              <a:lnSpc>
                <a:spcPct val="90000"/>
              </a:lnSpc>
              <a:spcBef>
                <a:spcPct val="20000"/>
              </a:spcBef>
              <a:spcAft>
                <a:spcPct val="0"/>
              </a:spcAft>
              <a:buClr>
                <a:srgbClr val="FF3300"/>
              </a:buClr>
              <a:defRPr/>
            </a:pPr>
            <a:endParaRPr lang="en-GB" sz="900" dirty="0">
              <a:solidFill>
                <a:srgbClr val="000000"/>
              </a:solidFill>
              <a:latin typeface="Comic Sans MS"/>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400" dirty="0">
                <a:solidFill>
                  <a:srgbClr val="000000"/>
                </a:solidFill>
                <a:effectLst>
                  <a:outerShdw blurRad="38100" dist="38100" dir="2700000" algn="tl">
                    <a:srgbClr val="DDDDDD"/>
                  </a:outerShdw>
                </a:effectLst>
                <a:latin typeface="Comic Sans MS" charset="0"/>
                <a:ea typeface="ＭＳ Ｐゴシック" charset="0"/>
              </a:rPr>
              <a:t>Honorary Senior Lecturer</a:t>
            </a:r>
          </a:p>
          <a:p>
            <a:pPr marL="342900" indent="-342900" eaLnBrk="0" fontAlgn="base" hangingPunct="0">
              <a:lnSpc>
                <a:spcPct val="90000"/>
              </a:lnSpc>
              <a:spcBef>
                <a:spcPct val="20000"/>
              </a:spcBef>
              <a:spcAft>
                <a:spcPct val="0"/>
              </a:spcAft>
              <a:buClr>
                <a:srgbClr val="FF3300"/>
              </a:buClr>
              <a:defRPr/>
            </a:pPr>
            <a:r>
              <a:rPr lang="en-GB" sz="1200" dirty="0">
                <a:solidFill>
                  <a:srgbClr val="000000"/>
                </a:solidFill>
                <a:effectLst>
                  <a:outerShdw blurRad="38100" dist="38100" dir="2700000" algn="tl">
                    <a:srgbClr val="DDDDDD"/>
                  </a:outerShdw>
                </a:effectLst>
                <a:latin typeface="Comic Sans MS" charset="0"/>
                <a:ea typeface="ＭＳ Ｐゴシック" charset="0"/>
              </a:rPr>
              <a:t>Imperial College School of Medicine, London</a:t>
            </a:r>
          </a:p>
          <a:p>
            <a:pPr marL="342900" indent="-342900" eaLnBrk="0" fontAlgn="base" hangingPunct="0">
              <a:lnSpc>
                <a:spcPct val="90000"/>
              </a:lnSpc>
              <a:spcBef>
                <a:spcPct val="20000"/>
              </a:spcBef>
              <a:spcAft>
                <a:spcPct val="0"/>
              </a:spcAft>
              <a:buClr>
                <a:srgbClr val="FF3300"/>
              </a:buClr>
              <a:defRPr/>
            </a:pPr>
            <a:endParaRPr lang="en-GB" sz="900" dirty="0">
              <a:solidFill>
                <a:srgbClr val="000000"/>
              </a:solidFill>
              <a:effectLst>
                <a:outerShdw blurRad="38100" dist="38100" dir="2700000" algn="tl">
                  <a:srgbClr val="DDDDDD"/>
                </a:outerShdw>
              </a:effectLst>
              <a:latin typeface="Comic Sans MS" charset="0"/>
              <a:ea typeface="ＭＳ Ｐゴシック" charset="0"/>
            </a:endParaRPr>
          </a:p>
          <a:p>
            <a:pPr marL="342900" indent="-342900" eaLnBrk="0" fontAlgn="base" hangingPunct="0">
              <a:lnSpc>
                <a:spcPct val="90000"/>
              </a:lnSpc>
              <a:spcBef>
                <a:spcPct val="20000"/>
              </a:spcBef>
              <a:spcAft>
                <a:spcPct val="0"/>
              </a:spcAft>
              <a:buClr>
                <a:srgbClr val="FF3300"/>
              </a:buClr>
              <a:defRPr/>
            </a:pPr>
            <a:r>
              <a:rPr lang="en-GB" sz="1400" dirty="0">
                <a:solidFill>
                  <a:srgbClr val="000000"/>
                </a:solidFill>
                <a:effectLst>
                  <a:outerShdw blurRad="38100" dist="38100" dir="2700000" algn="tl">
                    <a:srgbClr val="DDDDDD"/>
                  </a:outerShdw>
                </a:effectLst>
                <a:latin typeface="Comic Sans MS" charset="0"/>
                <a:ea typeface="ＭＳ Ｐゴシック" charset="0"/>
              </a:rPr>
              <a:t>Honorary Clinical Senior Lecturer</a:t>
            </a:r>
          </a:p>
          <a:p>
            <a:pPr marL="342900" indent="-342900" eaLnBrk="0" fontAlgn="base" hangingPunct="0">
              <a:lnSpc>
                <a:spcPct val="90000"/>
              </a:lnSpc>
              <a:spcBef>
                <a:spcPct val="20000"/>
              </a:spcBef>
              <a:spcAft>
                <a:spcPct val="0"/>
              </a:spcAft>
              <a:buClr>
                <a:srgbClr val="FF3300"/>
              </a:buClr>
              <a:defRPr/>
            </a:pPr>
            <a:r>
              <a:rPr lang="en-GB" sz="1200" dirty="0">
                <a:solidFill>
                  <a:srgbClr val="000000"/>
                </a:solidFill>
                <a:effectLst>
                  <a:outerShdw blurRad="38100" dist="38100" dir="2700000" algn="tl">
                    <a:srgbClr val="DDDDDD"/>
                  </a:outerShdw>
                </a:effectLst>
                <a:latin typeface="Comic Sans MS" charset="0"/>
                <a:ea typeface="ＭＳ Ｐゴシック" charset="0"/>
              </a:rPr>
              <a:t>University College, London</a:t>
            </a:r>
          </a:p>
        </p:txBody>
      </p:sp>
      <p:pic>
        <p:nvPicPr>
          <p:cNvPr id="184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03913" y="6236990"/>
            <a:ext cx="2598737"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11006" y="5720804"/>
            <a:ext cx="2578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5" descr="WOH">
            <a:extLst>
              <a:ext uri="{FF2B5EF4-FFF2-40B4-BE49-F238E27FC236}">
                <a16:creationId xmlns:a16="http://schemas.microsoft.com/office/drawing/2014/main" id="{02C3967D-915A-BD4D-A0E1-CD8445CFB77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1278"/>
          <a:stretch/>
        </p:blipFill>
        <p:spPr bwMode="auto">
          <a:xfrm>
            <a:off x="9670897" y="5445126"/>
            <a:ext cx="997102" cy="1440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97964CD2-B294-0F47-9955-2CB3778114D2}"/>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7968209" y="2415008"/>
            <a:ext cx="1495815" cy="509937"/>
          </a:xfrm>
          <a:prstGeom prst="rect">
            <a:avLst/>
          </a:prstGeom>
        </p:spPr>
      </p:pic>
      <p:pic>
        <p:nvPicPr>
          <p:cNvPr id="20" name="Picture 19">
            <a:extLst>
              <a:ext uri="{FF2B5EF4-FFF2-40B4-BE49-F238E27FC236}">
                <a16:creationId xmlns:a16="http://schemas.microsoft.com/office/drawing/2014/main" id="{8727F3A8-6A6F-EC48-AC11-92512EE4C03F}"/>
              </a:ext>
            </a:extLst>
          </p:cNvPr>
          <p:cNvPicPr>
            <a:picLocks noChangeAspect="1"/>
          </p:cNvPicPr>
          <p:nvPr/>
        </p:nvPicPr>
        <p:blipFill>
          <a:blip r:embed="rId7">
            <a:alphaModFix/>
          </a:blip>
          <a:stretch>
            <a:fillRect/>
          </a:stretch>
        </p:blipFill>
        <p:spPr>
          <a:xfrm>
            <a:off x="7980688" y="4509120"/>
            <a:ext cx="1489965" cy="582662"/>
          </a:xfrm>
          <a:prstGeom prst="rect">
            <a:avLst/>
          </a:prstGeom>
        </p:spPr>
      </p:pic>
      <p:pic>
        <p:nvPicPr>
          <p:cNvPr id="22" name="Picture 21">
            <a:extLst>
              <a:ext uri="{FF2B5EF4-FFF2-40B4-BE49-F238E27FC236}">
                <a16:creationId xmlns:a16="http://schemas.microsoft.com/office/drawing/2014/main" id="{3C9DB365-7ECD-BA4B-BF1C-CAFF8D5F76D0}"/>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975785" y="5161310"/>
            <a:ext cx="1493363" cy="425451"/>
          </a:xfrm>
          <a:prstGeom prst="rect">
            <a:avLst/>
          </a:prstGeom>
        </p:spPr>
      </p:pic>
      <p:grpSp>
        <p:nvGrpSpPr>
          <p:cNvPr id="23" name="Group 22">
            <a:extLst>
              <a:ext uri="{FF2B5EF4-FFF2-40B4-BE49-F238E27FC236}">
                <a16:creationId xmlns:a16="http://schemas.microsoft.com/office/drawing/2014/main" id="{87C386D8-BC52-9144-8553-A2C48320CF5C}"/>
              </a:ext>
            </a:extLst>
          </p:cNvPr>
          <p:cNvGrpSpPr/>
          <p:nvPr/>
        </p:nvGrpSpPr>
        <p:grpSpPr>
          <a:xfrm>
            <a:off x="8641499" y="3931816"/>
            <a:ext cx="827648" cy="504056"/>
            <a:chOff x="6451784" y="3331216"/>
            <a:chExt cx="1504592" cy="771230"/>
          </a:xfrm>
        </p:grpSpPr>
        <p:pic>
          <p:nvPicPr>
            <p:cNvPr id="24" name="Picture 23">
              <a:extLst>
                <a:ext uri="{FF2B5EF4-FFF2-40B4-BE49-F238E27FC236}">
                  <a16:creationId xmlns:a16="http://schemas.microsoft.com/office/drawing/2014/main" id="{E3964F5F-A340-2C48-90A6-8DB66B55F43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6451784" y="3331216"/>
              <a:ext cx="1504592" cy="771230"/>
            </a:xfrm>
            <a:prstGeom prst="rect">
              <a:avLst/>
            </a:prstGeom>
          </p:spPr>
        </p:pic>
        <p:pic>
          <p:nvPicPr>
            <p:cNvPr id="25" name="Picture 24">
              <a:extLst>
                <a:ext uri="{FF2B5EF4-FFF2-40B4-BE49-F238E27FC236}">
                  <a16:creationId xmlns:a16="http://schemas.microsoft.com/office/drawing/2014/main" id="{C8D98274-1508-1345-AA5B-BF394D355F4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469146" y="3970499"/>
              <a:ext cx="860534" cy="119451"/>
            </a:xfrm>
            <a:prstGeom prst="rect">
              <a:avLst/>
            </a:prstGeom>
          </p:spPr>
        </p:pic>
      </p:grpSp>
      <p:pic>
        <p:nvPicPr>
          <p:cNvPr id="2" name="Picture 1">
            <a:extLst>
              <a:ext uri="{FF2B5EF4-FFF2-40B4-BE49-F238E27FC236}">
                <a16:creationId xmlns:a16="http://schemas.microsoft.com/office/drawing/2014/main" id="{E13DF4DD-0336-354C-BC44-09AF4ED8ED5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975783" y="6297964"/>
            <a:ext cx="1493364" cy="371396"/>
          </a:xfrm>
          <a:prstGeom prst="rect">
            <a:avLst/>
          </a:prstGeom>
        </p:spPr>
      </p:pic>
      <p:pic>
        <p:nvPicPr>
          <p:cNvPr id="4" name="Picture 3">
            <a:extLst>
              <a:ext uri="{FF2B5EF4-FFF2-40B4-BE49-F238E27FC236}">
                <a16:creationId xmlns:a16="http://schemas.microsoft.com/office/drawing/2014/main" id="{A662F14E-969B-824D-B601-45B092D68C39}"/>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7972500" y="5733256"/>
            <a:ext cx="1496648" cy="434002"/>
          </a:xfrm>
          <a:prstGeom prst="rect">
            <a:avLst/>
          </a:prstGeom>
        </p:spPr>
      </p:pic>
      <p:pic>
        <p:nvPicPr>
          <p:cNvPr id="17" name="Picture 16">
            <a:extLst>
              <a:ext uri="{FF2B5EF4-FFF2-40B4-BE49-F238E27FC236}">
                <a16:creationId xmlns:a16="http://schemas.microsoft.com/office/drawing/2014/main" id="{7FB0C01A-91A7-BF4E-8211-901F2A01B6E4}"/>
              </a:ext>
            </a:extLst>
          </p:cNvPr>
          <p:cNvPicPr>
            <a:picLocks noChangeAspect="1"/>
          </p:cNvPicPr>
          <p:nvPr/>
        </p:nvPicPr>
        <p:blipFill>
          <a:blip r:embed="rId13"/>
          <a:stretch>
            <a:fillRect/>
          </a:stretch>
        </p:blipFill>
        <p:spPr>
          <a:xfrm>
            <a:off x="6437780" y="4994161"/>
            <a:ext cx="1451326" cy="654958"/>
          </a:xfrm>
          <a:prstGeom prst="rect">
            <a:avLst/>
          </a:prstGeom>
        </p:spPr>
      </p:pic>
      <p:pic>
        <p:nvPicPr>
          <p:cNvPr id="3" name="Picture 2">
            <a:extLst>
              <a:ext uri="{FF2B5EF4-FFF2-40B4-BE49-F238E27FC236}">
                <a16:creationId xmlns:a16="http://schemas.microsoft.com/office/drawing/2014/main" id="{8BB1E6F5-2434-9040-81BD-7C8A0E15BD6A}"/>
              </a:ext>
            </a:extLst>
          </p:cNvPr>
          <p:cNvPicPr>
            <a:picLocks noChangeAspect="1"/>
          </p:cNvPicPr>
          <p:nvPr/>
        </p:nvPicPr>
        <p:blipFill>
          <a:blip r:embed="rId14"/>
          <a:stretch>
            <a:fillRect/>
          </a:stretch>
        </p:blipFill>
        <p:spPr>
          <a:xfrm>
            <a:off x="7967376" y="1239762"/>
            <a:ext cx="1496648" cy="1109118"/>
          </a:xfrm>
          <a:prstGeom prst="rect">
            <a:avLst/>
          </a:prstGeom>
        </p:spPr>
      </p:pic>
    </p:spTree>
    <p:extLst>
      <p:ext uri="{BB962C8B-B14F-4D97-AF65-F5344CB8AC3E}">
        <p14:creationId xmlns:p14="http://schemas.microsoft.com/office/powerpoint/2010/main" val="46871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4916</Words>
  <Application>Microsoft Office PowerPoint</Application>
  <PresentationFormat>Widescreen</PresentationFormat>
  <Paragraphs>969</Paragraphs>
  <Slides>80</Slides>
  <Notes>7</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80</vt:i4>
      </vt:variant>
    </vt:vector>
  </HeadingPairs>
  <TitlesOfParts>
    <vt:vector size="92" baseType="lpstr">
      <vt:lpstr>Arial</vt:lpstr>
      <vt:lpstr>Calibri</vt:lpstr>
      <vt:lpstr>Calibri Light</vt:lpstr>
      <vt:lpstr>Comic Sans MS</vt:lpstr>
      <vt:lpstr>Courier New</vt:lpstr>
      <vt:lpstr>Times New Roman</vt:lpstr>
      <vt:lpstr>Webdings</vt:lpstr>
      <vt:lpstr>Wingdings</vt:lpstr>
      <vt:lpstr>Office Theme</vt:lpstr>
      <vt:lpstr>Celestial</vt:lpstr>
      <vt:lpstr>Default Design</vt:lpstr>
      <vt:lpstr>Retrospect</vt:lpstr>
      <vt:lpstr>PowerPoint Presentation</vt:lpstr>
      <vt:lpstr>PowerPoint Presentation</vt:lpstr>
      <vt:lpstr>Principles</vt:lpstr>
      <vt:lpstr>Principles</vt:lpstr>
      <vt:lpstr>Principles</vt:lpstr>
      <vt:lpstr>Principles</vt:lpstr>
      <vt:lpstr>Principles</vt:lpstr>
      <vt:lpstr>Principles</vt:lpstr>
      <vt:lpstr>RCOphth Webinar : Restarting Cataract Services  COVID-19 discussion and consent for patients considering cataract surgery</vt:lpstr>
      <vt:lpstr>PowerPoint Presentation</vt:lpstr>
      <vt:lpstr>Program summary</vt:lpstr>
      <vt:lpstr>UKISCRS &amp; RCOphth</vt:lpstr>
      <vt:lpstr>Eye-line of a Pandemic</vt:lpstr>
      <vt:lpstr>https://www.health.org.uk/news-and-comment/charts-and-infographics/covid-19-policy-tracker</vt:lpstr>
      <vt:lpstr>https://www.health.org.uk/news-and-comment/charts-and-infographics/covid-19-policy-tracker</vt:lpstr>
      <vt:lpstr>https://www.health.org.uk/news-and-comment/charts-and-infographics/covid-19-policy-tracker</vt:lpstr>
      <vt:lpstr>https://www.rcophth.ac.uk/about/rcophth-covid-19-response/</vt:lpstr>
      <vt:lpstr>Let’s run the roadmap up the flagpole  and make it a framework</vt:lpstr>
      <vt:lpstr>PowerPoint Presentation</vt:lpstr>
      <vt:lpstr>PowerPoint Presentation</vt:lpstr>
      <vt:lpstr>Protection is an emotive issue</vt:lpstr>
      <vt:lpstr>UK PPE</vt:lpstr>
      <vt:lpstr>PPE in ophthalmology</vt:lpstr>
      <vt:lpstr>To AGP or not to AGP</vt:lpstr>
      <vt:lpstr>Phaco ‘spray’ (Richard Haynes)</vt:lpstr>
      <vt:lpstr>Phaco as an AGP</vt:lpstr>
      <vt:lpstr>PowerPoint Presentation</vt:lpstr>
      <vt:lpstr>COVID-19 discussion and consent</vt:lpstr>
      <vt:lpstr>PowerPoint Presentation</vt:lpstr>
      <vt:lpstr>Listing for cataract surgery</vt:lpstr>
      <vt:lpstr>Benefit &amp; risk</vt:lpstr>
      <vt:lpstr>Priority vs rationing</vt:lpstr>
      <vt:lpstr>Final comments / summary</vt:lpstr>
      <vt:lpstr>Thanks for watching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Coronavirus cataract recovery action plan</vt:lpstr>
      <vt:lpstr>PowerPoint Presentation</vt:lpstr>
      <vt:lpstr>principles</vt:lpstr>
      <vt:lpstr>Steps to mitigate coronavirus risk: Telephone Pre- assessment - by Nurse practitioner</vt:lpstr>
      <vt:lpstr>PowerPoint Presentation</vt:lpstr>
      <vt:lpstr>Steps to mitigate coronavirus risk: at Cataract clinic assessment</vt:lpstr>
      <vt:lpstr>Cataract clinic timeline</vt:lpstr>
      <vt:lpstr>Consent issues</vt:lpstr>
      <vt:lpstr>Scheduling and number of patients on a theatre list</vt:lpstr>
      <vt:lpstr>Steps to mitigate coronavirus risk: at surgery</vt:lpstr>
      <vt:lpstr>On day of surgery</vt:lpstr>
      <vt:lpstr>La cataract theatre timeline 20 minutes surgical time</vt:lpstr>
      <vt:lpstr>La cataract theatre timeline  30 minutes surgical time</vt:lpstr>
      <vt:lpstr>La cataract theatre timeline mixed surgical time –complex/trainee cases</vt:lpstr>
      <vt:lpstr>Staffing requirements</vt:lpstr>
      <vt:lpstr>Advantages – 1 stop clinic</vt:lpstr>
      <vt:lpstr>Advantages – theatre day</vt:lpstr>
      <vt:lpstr>disadvantages</vt:lpstr>
      <vt:lpstr>Summary</vt:lpstr>
      <vt:lpstr>    Restarting Cataract services Sunderland PLAN </vt:lpstr>
      <vt:lpstr>Cataract pathway </vt:lpstr>
      <vt:lpstr>PowerPoint Presentation</vt:lpstr>
      <vt:lpstr>Sunderland plan</vt:lpstr>
      <vt:lpstr>Patient selection</vt:lpstr>
      <vt:lpstr> 2 weeks before surgery  (Nurse led – Phone call)</vt:lpstr>
      <vt:lpstr>2 days before surgery – Swab test day</vt:lpstr>
      <vt:lpstr>Day before surgery</vt:lpstr>
      <vt:lpstr>8 cases/session- 3 patients at given time</vt:lpstr>
      <vt:lpstr>10 cases/session – 3 patients at given time  </vt:lpstr>
      <vt:lpstr>Surgery Day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and Prioritisation Tools</dc:title>
  <dc:creator>Melanie Hingorani</dc:creator>
  <cp:lastModifiedBy>Melanie Hingorani</cp:lastModifiedBy>
  <cp:revision>55</cp:revision>
  <dcterms:created xsi:type="dcterms:W3CDTF">2020-05-15T14:50:17Z</dcterms:created>
  <dcterms:modified xsi:type="dcterms:W3CDTF">2020-05-19T09:52:36Z</dcterms:modified>
</cp:coreProperties>
</file>