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1_1D330E47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omments/modernComment_1AB_C9D09696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9E_A03A7484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13B_67B3C145.xml" ContentType="application/vnd.ms-powerpoint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16" r:id="rId3"/>
    <p:sldId id="329" r:id="rId4"/>
    <p:sldId id="335" r:id="rId5"/>
    <p:sldId id="273" r:id="rId6"/>
    <p:sldId id="441" r:id="rId7"/>
    <p:sldId id="336" r:id="rId8"/>
    <p:sldId id="442" r:id="rId9"/>
    <p:sldId id="308" r:id="rId10"/>
    <p:sldId id="310" r:id="rId11"/>
    <p:sldId id="427" r:id="rId12"/>
    <p:sldId id="429" r:id="rId13"/>
    <p:sldId id="405" r:id="rId14"/>
    <p:sldId id="440" r:id="rId15"/>
    <p:sldId id="331" r:id="rId16"/>
    <p:sldId id="414" r:id="rId17"/>
    <p:sldId id="443" r:id="rId18"/>
    <p:sldId id="337" r:id="rId19"/>
    <p:sldId id="444" r:id="rId20"/>
    <p:sldId id="445" r:id="rId21"/>
    <p:sldId id="447" r:id="rId22"/>
    <p:sldId id="448" r:id="rId23"/>
    <p:sldId id="315" r:id="rId24"/>
    <p:sldId id="45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4C9C6B-6D66-0449-1FEF-5A79A3D8127C}" name="Kim Scrivener" initials="KS" userId="S::kim.scrivener@rcophth.ac.uk::1a8f8a65-6500-47c3-80aa-6440a8841f74" providerId="AD"/>
  <p188:author id="{E6D30297-E819-FF06-6FAA-B0A477FFD1BF}" name="Chadha, Vikas" initials="VC" userId="S::chadhvi405@xggc.scot.nhs.uk::c80166c8-62d8-4e03-aa32-d28b393900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1" autoAdjust="0"/>
    <p:restoredTop sz="87619" autoAdjust="0"/>
  </p:normalViewPr>
  <p:slideViewPr>
    <p:cSldViewPr snapToGrid="0">
      <p:cViewPr varScale="1">
        <p:scale>
          <a:sx n="146" d="100"/>
          <a:sy n="146" d="100"/>
        </p:scale>
        <p:origin x="26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306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11_1D330E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99CFA4-9E36-42C5-85CB-E8007BA95B74}" authorId="{8D4C9C6B-6D66-0449-1FEF-5A79A3D8127C}" created="2023-09-05T08:09:51.915">
    <pc:sldMkLst xmlns:pc="http://schemas.microsoft.com/office/powerpoint/2013/main/command">
      <pc:docMk/>
      <pc:sldMk cId="489885255" sldId="273"/>
    </pc:sldMkLst>
    <p188:replyLst>
      <p188:reply id="{11F92E0B-2256-944C-8FB4-847003A8EC09}" authorId="{E6D30297-E819-FF06-6FAA-B0A477FFD1BF}" created="2023-09-06T06:07:19.351">
        <p188:txBody>
          <a:bodyPr/>
          <a:lstStyle/>
          <a:p>
            <a:r>
              <a:rPr lang="en-US"/>
              <a:t>This is the correct structure and forms part of narrative. The red lines do not indicate the point of taking the exam- they indicate the key waypoints and exam requirements</a:t>
            </a:r>
          </a:p>
        </p188:txBody>
      </p188:reply>
    </p188:replyLst>
    <p188:txBody>
      <a:bodyPr/>
      <a:lstStyle/>
      <a:p>
        <a:r>
          <a:rPr lang="en-GB"/>
          <a:t>Not sure if this is correct for current training, e.g. it looks as though FRCOphth is an exit exam?  Also contradicts next slide, where Part 2 is mid-way in OST6.</a:t>
        </a:r>
      </a:p>
    </p188:txBody>
  </p188:cm>
</p188:cmLst>
</file>

<file path=ppt/comments/modernComment_13B_67B3C1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A7F99B-421B-4F38-BFC7-FAEF5C3675C2}" authorId="{8D4C9C6B-6D66-0449-1FEF-5A79A3D8127C}" created="2023-09-05T08:35:26.0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9833669" sldId="315"/>
      <ac:picMk id="14338" creationId="{00000000-0000-0000-0000-000000000000}"/>
    </ac:deMkLst>
    <p188:txBody>
      <a:bodyPr/>
      <a:lstStyle/>
      <a:p>
        <a:r>
          <a:rPr lang="en-GB"/>
          <a:t>Could you add link to website as well https://www.rcophth.ac.uk/training/ophthalmic-specialist-training/ost-curriculum/curriculum-2024/</a:t>
        </a:r>
      </a:p>
    </p188:txBody>
  </p188:cm>
</p188:cmLst>
</file>

<file path=ppt/comments/modernComment_19E_A03A74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301A51-C819-46F9-B9F0-0ADF416EBFD2}" authorId="{8D4C9C6B-6D66-0449-1FEF-5A79A3D8127C}" created="2023-09-05T08:21:23.5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88185476" sldId="414"/>
      <ac:picMk id="14338" creationId="{00000000-0000-0000-0000-000000000000}"/>
    </ac:deMkLst>
    <p188:txBody>
      <a:bodyPr/>
      <a:lstStyle/>
      <a:p>
        <a:r>
          <a:rPr lang="en-GB"/>
          <a:t>You could show a link to this? https://www.rcophth.ac.uk/wp-content/uploads/2023/08/Implementation-Note-7-Level-3-sign-off-2.docx</a:t>
        </a:r>
      </a:p>
    </p188:txBody>
  </p188:cm>
</p188:cmLst>
</file>

<file path=ppt/comments/modernComment_1AB_C9D096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CD0D8F-3AF4-4D61-AF99-7196A85D26A5}" authorId="{8D4C9C6B-6D66-0449-1FEF-5A79A3D8127C}" created="2023-09-05T08:10:21.3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85890454" sldId="427"/>
      <ac:spMk id="3" creationId="{22150DC1-9683-C9FB-B21D-71AE20235F00}"/>
    </ac:deMkLst>
    <p188:replyLst>
      <p188:reply id="{E21B09D4-659B-9341-ABE6-84539449B917}" authorId="{E6D30297-E819-FF06-6FAA-B0A477FFD1BF}" created="2023-09-06T06:08:17.009">
        <p188:txBody>
          <a:bodyPr/>
          <a:lstStyle/>
          <a:p>
            <a:r>
              <a:rPr lang="en-US"/>
              <a:t>I will modify. Narrative will explain. I can add more but then we have a full webinar on this</a:t>
            </a:r>
          </a:p>
        </p188:txBody>
      </p188:reply>
    </p188:replyLst>
    <p188:txBody>
      <a:bodyPr/>
      <a:lstStyle/>
      <a:p>
        <a:r>
          <a:rPr lang="en-GB"/>
          <a:t>? Might need more, don't understand this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B8860-9337-D644-827E-9A1872806E1D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5E19F0-65EC-2541-85FD-D4C6212F596A}">
      <dgm:prSet phldrT="[Text]"/>
      <dgm:spPr/>
      <dgm:t>
        <a:bodyPr/>
        <a:lstStyle/>
        <a:p>
          <a:r>
            <a:rPr lang="en-GB" dirty="0"/>
            <a:t>Patient Management</a:t>
          </a:r>
        </a:p>
      </dgm:t>
    </dgm:pt>
    <dgm:pt modelId="{E966535E-D8AD-8E42-9883-7A19F3970B7A}" type="parTrans" cxnId="{2AFC3F86-D83C-124D-9762-0FD4D6FF8C37}">
      <dgm:prSet/>
      <dgm:spPr/>
      <dgm:t>
        <a:bodyPr/>
        <a:lstStyle/>
        <a:p>
          <a:endParaRPr lang="en-GB"/>
        </a:p>
      </dgm:t>
    </dgm:pt>
    <dgm:pt modelId="{8C1CAEC4-0F29-7C4B-94E8-DD7B4D3D9BD2}" type="sibTrans" cxnId="{2AFC3F86-D83C-124D-9762-0FD4D6FF8C37}">
      <dgm:prSet/>
      <dgm:spPr/>
      <dgm:t>
        <a:bodyPr/>
        <a:lstStyle/>
        <a:p>
          <a:endParaRPr lang="en-GB"/>
        </a:p>
      </dgm:t>
    </dgm:pt>
    <dgm:pt modelId="{B15C4CAB-E08B-3549-B141-893B964F31CA}">
      <dgm:prSet phldrT="[Text]"/>
      <dgm:spPr/>
      <dgm:t>
        <a:bodyPr/>
        <a:lstStyle/>
        <a:p>
          <a:r>
            <a:rPr lang="en-US" dirty="0"/>
            <a:t>Health Promotion</a:t>
          </a:r>
          <a:endParaRPr lang="en-GB" dirty="0"/>
        </a:p>
      </dgm:t>
    </dgm:pt>
    <dgm:pt modelId="{8EF02CE8-F94F-944D-865A-D1531DB480B2}" type="parTrans" cxnId="{77F8DB81-3533-884B-A285-B9BD47425397}">
      <dgm:prSet/>
      <dgm:spPr/>
      <dgm:t>
        <a:bodyPr/>
        <a:lstStyle/>
        <a:p>
          <a:endParaRPr lang="en-GB"/>
        </a:p>
      </dgm:t>
    </dgm:pt>
    <dgm:pt modelId="{BA012B16-AB5A-2549-8593-42BDDE9BEE2A}" type="sibTrans" cxnId="{77F8DB81-3533-884B-A285-B9BD47425397}">
      <dgm:prSet/>
      <dgm:spPr/>
      <dgm:t>
        <a:bodyPr/>
        <a:lstStyle/>
        <a:p>
          <a:endParaRPr lang="en-GB"/>
        </a:p>
      </dgm:t>
    </dgm:pt>
    <dgm:pt modelId="{B7788C8B-AFF9-784E-952B-B94A5673C9CC}">
      <dgm:prSet phldrT="[Text]"/>
      <dgm:spPr/>
      <dgm:t>
        <a:bodyPr/>
        <a:lstStyle/>
        <a:p>
          <a:r>
            <a:rPr lang="en-US" dirty="0"/>
            <a:t>Leadership &amp; Team Working</a:t>
          </a:r>
          <a:endParaRPr lang="en-GB" dirty="0"/>
        </a:p>
      </dgm:t>
    </dgm:pt>
    <dgm:pt modelId="{A9FD0442-FD6A-5A4E-A191-7CADD1A8FF35}" type="parTrans" cxnId="{53015E3D-2E79-E34A-B7BF-72297EFCACE6}">
      <dgm:prSet/>
      <dgm:spPr/>
      <dgm:t>
        <a:bodyPr/>
        <a:lstStyle/>
        <a:p>
          <a:endParaRPr lang="en-GB"/>
        </a:p>
      </dgm:t>
    </dgm:pt>
    <dgm:pt modelId="{A9BCFBCC-BC55-BE43-9C0D-65A6B766780D}" type="sibTrans" cxnId="{53015E3D-2E79-E34A-B7BF-72297EFCACE6}">
      <dgm:prSet/>
      <dgm:spPr/>
      <dgm:t>
        <a:bodyPr/>
        <a:lstStyle/>
        <a:p>
          <a:endParaRPr lang="en-GB"/>
        </a:p>
      </dgm:t>
    </dgm:pt>
    <dgm:pt modelId="{0B000F71-6FF2-AA42-847A-7A9FEF25A5E5}">
      <dgm:prSet/>
      <dgm:spPr/>
      <dgm:t>
        <a:bodyPr/>
        <a:lstStyle/>
        <a:p>
          <a:r>
            <a:rPr lang="en-US"/>
            <a:t>Patient Safety &amp; Quality Improvement</a:t>
          </a:r>
          <a:endParaRPr lang="en-GB" dirty="0"/>
        </a:p>
      </dgm:t>
    </dgm:pt>
    <dgm:pt modelId="{7DD44782-3980-934B-A0C2-9CE0B5C9D1B2}" type="parTrans" cxnId="{9F4B5AF6-DE3E-694F-94BD-4E6EDF6B79B7}">
      <dgm:prSet/>
      <dgm:spPr/>
      <dgm:t>
        <a:bodyPr/>
        <a:lstStyle/>
        <a:p>
          <a:endParaRPr lang="en-GB"/>
        </a:p>
      </dgm:t>
    </dgm:pt>
    <dgm:pt modelId="{F74BEB39-129B-C04B-8A31-A8D8DEDEDF87}" type="sibTrans" cxnId="{9F4B5AF6-DE3E-694F-94BD-4E6EDF6B79B7}">
      <dgm:prSet/>
      <dgm:spPr/>
      <dgm:t>
        <a:bodyPr/>
        <a:lstStyle/>
        <a:p>
          <a:endParaRPr lang="en-GB"/>
        </a:p>
      </dgm:t>
    </dgm:pt>
    <dgm:pt modelId="{2784BD5F-AAAE-EA4C-84FB-6F583235C3B1}">
      <dgm:prSet/>
      <dgm:spPr/>
      <dgm:t>
        <a:bodyPr/>
        <a:lstStyle/>
        <a:p>
          <a:r>
            <a:rPr lang="en-US" dirty="0"/>
            <a:t>Safeguarding &amp; Holistic Patient Care</a:t>
          </a:r>
          <a:endParaRPr lang="en-GB" dirty="0"/>
        </a:p>
      </dgm:t>
    </dgm:pt>
    <dgm:pt modelId="{C6A38269-21AD-914D-840A-E18C8EE79CC0}" type="parTrans" cxnId="{4BBDEBD9-4C33-FD4E-8EB5-D4889F802035}">
      <dgm:prSet/>
      <dgm:spPr/>
      <dgm:t>
        <a:bodyPr/>
        <a:lstStyle/>
        <a:p>
          <a:endParaRPr lang="en-GB"/>
        </a:p>
      </dgm:t>
    </dgm:pt>
    <dgm:pt modelId="{920252FF-4889-6F4E-958D-4324660B46CA}" type="sibTrans" cxnId="{4BBDEBD9-4C33-FD4E-8EB5-D4889F802035}">
      <dgm:prSet/>
      <dgm:spPr/>
      <dgm:t>
        <a:bodyPr/>
        <a:lstStyle/>
        <a:p>
          <a:endParaRPr lang="en-GB"/>
        </a:p>
      </dgm:t>
    </dgm:pt>
    <dgm:pt modelId="{D4DF95B3-34DD-F646-8E7E-0ABB470EFE37}">
      <dgm:prSet/>
      <dgm:spPr/>
      <dgm:t>
        <a:bodyPr/>
        <a:lstStyle/>
        <a:p>
          <a:r>
            <a:rPr lang="en-US"/>
            <a:t>Education &amp; Training </a:t>
          </a:r>
          <a:endParaRPr lang="en-GB" dirty="0"/>
        </a:p>
      </dgm:t>
    </dgm:pt>
    <dgm:pt modelId="{9DE4C1CA-CBBC-524F-ACF0-AADB0C35990C}" type="parTrans" cxnId="{3B59A23B-FDAC-EE44-83C7-CBA4F7398090}">
      <dgm:prSet/>
      <dgm:spPr/>
      <dgm:t>
        <a:bodyPr/>
        <a:lstStyle/>
        <a:p>
          <a:endParaRPr lang="en-GB"/>
        </a:p>
      </dgm:t>
    </dgm:pt>
    <dgm:pt modelId="{DB35A02B-DA71-0C40-B3A4-0C83A980D62F}" type="sibTrans" cxnId="{3B59A23B-FDAC-EE44-83C7-CBA4F7398090}">
      <dgm:prSet/>
      <dgm:spPr/>
      <dgm:t>
        <a:bodyPr/>
        <a:lstStyle/>
        <a:p>
          <a:endParaRPr lang="en-GB"/>
        </a:p>
      </dgm:t>
    </dgm:pt>
    <dgm:pt modelId="{15C028C6-3732-F14C-8CF4-F7A0BA2C261A}">
      <dgm:prSet/>
      <dgm:spPr/>
      <dgm:t>
        <a:bodyPr/>
        <a:lstStyle/>
        <a:p>
          <a:r>
            <a:rPr lang="en-US"/>
            <a:t>Research</a:t>
          </a:r>
          <a:r>
            <a:rPr lang="en-US" baseline="0"/>
            <a:t> &amp; Scholarship</a:t>
          </a:r>
          <a:endParaRPr lang="en-GB" dirty="0"/>
        </a:p>
      </dgm:t>
    </dgm:pt>
    <dgm:pt modelId="{96CF58DE-7EB8-F742-A9A3-386F63335F36}" type="parTrans" cxnId="{69C8E9F0-EF56-D940-8693-AE10CE01A14B}">
      <dgm:prSet/>
      <dgm:spPr/>
      <dgm:t>
        <a:bodyPr/>
        <a:lstStyle/>
        <a:p>
          <a:endParaRPr lang="en-GB"/>
        </a:p>
      </dgm:t>
    </dgm:pt>
    <dgm:pt modelId="{0A2BE6CE-998F-B14F-B78E-B33EBB44DB84}" type="sibTrans" cxnId="{69C8E9F0-EF56-D940-8693-AE10CE01A14B}">
      <dgm:prSet/>
      <dgm:spPr/>
      <dgm:t>
        <a:bodyPr/>
        <a:lstStyle/>
        <a:p>
          <a:endParaRPr lang="en-GB"/>
        </a:p>
      </dgm:t>
    </dgm:pt>
    <dgm:pt modelId="{8F7E512F-C6FE-7747-9830-AFFA9C5237B3}" type="pres">
      <dgm:prSet presAssocID="{3EAB8860-9337-D644-827E-9A1872806E1D}" presName="linearFlow" presStyleCnt="0">
        <dgm:presLayoutVars>
          <dgm:dir/>
          <dgm:resizeHandles val="exact"/>
        </dgm:presLayoutVars>
      </dgm:prSet>
      <dgm:spPr/>
    </dgm:pt>
    <dgm:pt modelId="{5B2E59CF-C6F2-0843-B6A5-4A0D8571C86E}" type="pres">
      <dgm:prSet presAssocID="{D65E19F0-65EC-2541-85FD-D4C6212F596A}" presName="composite" presStyleCnt="0"/>
      <dgm:spPr/>
    </dgm:pt>
    <dgm:pt modelId="{21809A6D-12AF-A04D-B9D1-7220C7A1D8CB}" type="pres">
      <dgm:prSet presAssocID="{D65E19F0-65EC-2541-85FD-D4C6212F596A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Stethoscope on white background"/>
        </a:ext>
      </dgm:extLst>
    </dgm:pt>
    <dgm:pt modelId="{5EF8A0DA-B0A5-C740-BF65-B44D75B44D67}" type="pres">
      <dgm:prSet presAssocID="{D65E19F0-65EC-2541-85FD-D4C6212F596A}" presName="txShp" presStyleLbl="node1" presStyleIdx="0" presStyleCnt="7">
        <dgm:presLayoutVars>
          <dgm:bulletEnabled val="1"/>
        </dgm:presLayoutVars>
      </dgm:prSet>
      <dgm:spPr/>
    </dgm:pt>
    <dgm:pt modelId="{CF187860-9113-0D4B-8233-46EFFC979076}" type="pres">
      <dgm:prSet presAssocID="{8C1CAEC4-0F29-7C4B-94E8-DD7B4D3D9BD2}" presName="spacing" presStyleCnt="0"/>
      <dgm:spPr/>
    </dgm:pt>
    <dgm:pt modelId="{C8BDD7AE-7FDC-0345-AC65-7F6722A3F94C}" type="pres">
      <dgm:prSet presAssocID="{B15C4CAB-E08B-3549-B141-893B964F31CA}" presName="composite" presStyleCnt="0"/>
      <dgm:spPr/>
    </dgm:pt>
    <dgm:pt modelId="{C108A6C6-5783-BA45-A6C8-178084090221}" type="pres">
      <dgm:prSet presAssocID="{B15C4CAB-E08B-3549-B141-893B964F31CA}" presName="imgShp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Woman's hand touching wheat in field"/>
        </a:ext>
      </dgm:extLst>
    </dgm:pt>
    <dgm:pt modelId="{199DBC29-EF5D-3242-B110-C3A1C381C207}" type="pres">
      <dgm:prSet presAssocID="{B15C4CAB-E08B-3549-B141-893B964F31CA}" presName="txShp" presStyleLbl="node1" presStyleIdx="1" presStyleCnt="7">
        <dgm:presLayoutVars>
          <dgm:bulletEnabled val="1"/>
        </dgm:presLayoutVars>
      </dgm:prSet>
      <dgm:spPr/>
    </dgm:pt>
    <dgm:pt modelId="{34F344E4-0413-D243-8160-01F99C59D443}" type="pres">
      <dgm:prSet presAssocID="{BA012B16-AB5A-2549-8593-42BDDE9BEE2A}" presName="spacing" presStyleCnt="0"/>
      <dgm:spPr/>
    </dgm:pt>
    <dgm:pt modelId="{D12049C6-B212-6548-8AE9-8FDA5CBD6D15}" type="pres">
      <dgm:prSet presAssocID="{B7788C8B-AFF9-784E-952B-B94A5673C9CC}" presName="composite" presStyleCnt="0"/>
      <dgm:spPr/>
    </dgm:pt>
    <dgm:pt modelId="{912DD51C-41D6-834E-A209-13D5A5BA312E}" type="pres">
      <dgm:prSet presAssocID="{B7788C8B-AFF9-784E-952B-B94A5673C9CC}" presName="imgShp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uple talking to an adviser"/>
        </a:ext>
      </dgm:extLst>
    </dgm:pt>
    <dgm:pt modelId="{2779542C-758D-0048-AE56-504718EB9841}" type="pres">
      <dgm:prSet presAssocID="{B7788C8B-AFF9-784E-952B-B94A5673C9CC}" presName="txShp" presStyleLbl="node1" presStyleIdx="2" presStyleCnt="7">
        <dgm:presLayoutVars>
          <dgm:bulletEnabled val="1"/>
        </dgm:presLayoutVars>
      </dgm:prSet>
      <dgm:spPr/>
    </dgm:pt>
    <dgm:pt modelId="{F03C747C-F719-A348-949A-2B1FD065A4C3}" type="pres">
      <dgm:prSet presAssocID="{A9BCFBCC-BC55-BE43-9C0D-65A6B766780D}" presName="spacing" presStyleCnt="0"/>
      <dgm:spPr/>
    </dgm:pt>
    <dgm:pt modelId="{15CCA216-A842-0E4F-98A4-1DFBB68B618D}" type="pres">
      <dgm:prSet presAssocID="{0B000F71-6FF2-AA42-847A-7A9FEF25A5E5}" presName="composite" presStyleCnt="0"/>
      <dgm:spPr/>
    </dgm:pt>
    <dgm:pt modelId="{86E1676A-C6D6-6346-8CAF-89FC69C5D89B}" type="pres">
      <dgm:prSet presAssocID="{0B000F71-6FF2-AA42-847A-7A9FEF25A5E5}" presName="imgShp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urgeon using digital tablet in operating room"/>
        </a:ext>
      </dgm:extLst>
    </dgm:pt>
    <dgm:pt modelId="{B4005BC9-AE6D-3A4F-98DE-0D2C7AB9682C}" type="pres">
      <dgm:prSet presAssocID="{0B000F71-6FF2-AA42-847A-7A9FEF25A5E5}" presName="txShp" presStyleLbl="node1" presStyleIdx="3" presStyleCnt="7">
        <dgm:presLayoutVars>
          <dgm:bulletEnabled val="1"/>
        </dgm:presLayoutVars>
      </dgm:prSet>
      <dgm:spPr/>
    </dgm:pt>
    <dgm:pt modelId="{5B3375B3-6D41-C84A-83A8-53A943F43025}" type="pres">
      <dgm:prSet presAssocID="{F74BEB39-129B-C04B-8A31-A8D8DEDEDF87}" presName="spacing" presStyleCnt="0"/>
      <dgm:spPr/>
    </dgm:pt>
    <dgm:pt modelId="{B3AD981B-E22E-5741-92D5-12F485A2C697}" type="pres">
      <dgm:prSet presAssocID="{2784BD5F-AAAE-EA4C-84FB-6F583235C3B1}" presName="composite" presStyleCnt="0"/>
      <dgm:spPr/>
    </dgm:pt>
    <dgm:pt modelId="{6BE7101E-86E5-CA43-9627-F23597CAB797}" type="pres">
      <dgm:prSet presAssocID="{2784BD5F-AAAE-EA4C-84FB-6F583235C3B1}" presName="imgShp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escue buoy floating at sea"/>
        </a:ext>
      </dgm:extLst>
    </dgm:pt>
    <dgm:pt modelId="{38F5624A-7876-774B-94FF-2D00540F756C}" type="pres">
      <dgm:prSet presAssocID="{2784BD5F-AAAE-EA4C-84FB-6F583235C3B1}" presName="txShp" presStyleLbl="node1" presStyleIdx="4" presStyleCnt="7">
        <dgm:presLayoutVars>
          <dgm:bulletEnabled val="1"/>
        </dgm:presLayoutVars>
      </dgm:prSet>
      <dgm:spPr/>
    </dgm:pt>
    <dgm:pt modelId="{AEBF9931-D771-714F-873E-1CA50C33CDF6}" type="pres">
      <dgm:prSet presAssocID="{920252FF-4889-6F4E-958D-4324660B46CA}" presName="spacing" presStyleCnt="0"/>
      <dgm:spPr/>
    </dgm:pt>
    <dgm:pt modelId="{DFBF4439-685F-1241-B809-A92286C4F9E3}" type="pres">
      <dgm:prSet presAssocID="{D4DF95B3-34DD-F646-8E7E-0ABB470EFE37}" presName="composite" presStyleCnt="0"/>
      <dgm:spPr/>
    </dgm:pt>
    <dgm:pt modelId="{8263D58C-C829-FF41-969F-F0B3BE903E96}" type="pres">
      <dgm:prSet presAssocID="{D4DF95B3-34DD-F646-8E7E-0ABB470EFE37}" presName="imgShp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ople in classroom"/>
        </a:ext>
      </dgm:extLst>
    </dgm:pt>
    <dgm:pt modelId="{2137005D-54E1-744F-9EB2-352AD7056C88}" type="pres">
      <dgm:prSet presAssocID="{D4DF95B3-34DD-F646-8E7E-0ABB470EFE37}" presName="txShp" presStyleLbl="node1" presStyleIdx="5" presStyleCnt="7">
        <dgm:presLayoutVars>
          <dgm:bulletEnabled val="1"/>
        </dgm:presLayoutVars>
      </dgm:prSet>
      <dgm:spPr/>
    </dgm:pt>
    <dgm:pt modelId="{018FF360-62F5-224F-B359-503E5555AD6A}" type="pres">
      <dgm:prSet presAssocID="{DB35A02B-DA71-0C40-B3A4-0C83A980D62F}" presName="spacing" presStyleCnt="0"/>
      <dgm:spPr/>
    </dgm:pt>
    <dgm:pt modelId="{81ABB4A6-05F4-BE47-BCCA-AAB5B92B73B9}" type="pres">
      <dgm:prSet presAssocID="{15C028C6-3732-F14C-8CF4-F7A0BA2C261A}" presName="composite" presStyleCnt="0"/>
      <dgm:spPr/>
    </dgm:pt>
    <dgm:pt modelId="{4ED87564-94C8-4744-BCB7-ECF66323111A}" type="pres">
      <dgm:prSet presAssocID="{15C028C6-3732-F14C-8CF4-F7A0BA2C261A}" presName="imgShp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of a microscope against a white background"/>
        </a:ext>
      </dgm:extLst>
    </dgm:pt>
    <dgm:pt modelId="{5393D29C-0BF3-F841-936C-605B75E4A418}" type="pres">
      <dgm:prSet presAssocID="{15C028C6-3732-F14C-8CF4-F7A0BA2C261A}" presName="txShp" presStyleLbl="node1" presStyleIdx="6" presStyleCnt="7">
        <dgm:presLayoutVars>
          <dgm:bulletEnabled val="1"/>
        </dgm:presLayoutVars>
      </dgm:prSet>
      <dgm:spPr/>
    </dgm:pt>
  </dgm:ptLst>
  <dgm:cxnLst>
    <dgm:cxn modelId="{40CE4600-82FD-6D4A-87CF-6AE06EE93068}" type="presOf" srcId="{B7788C8B-AFF9-784E-952B-B94A5673C9CC}" destId="{2779542C-758D-0048-AE56-504718EB9841}" srcOrd="0" destOrd="0" presId="urn:microsoft.com/office/officeart/2005/8/layout/vList3"/>
    <dgm:cxn modelId="{3B59A23B-FDAC-EE44-83C7-CBA4F7398090}" srcId="{3EAB8860-9337-D644-827E-9A1872806E1D}" destId="{D4DF95B3-34DD-F646-8E7E-0ABB470EFE37}" srcOrd="5" destOrd="0" parTransId="{9DE4C1CA-CBBC-524F-ACF0-AADB0C35990C}" sibTransId="{DB35A02B-DA71-0C40-B3A4-0C83A980D62F}"/>
    <dgm:cxn modelId="{53015E3D-2E79-E34A-B7BF-72297EFCACE6}" srcId="{3EAB8860-9337-D644-827E-9A1872806E1D}" destId="{B7788C8B-AFF9-784E-952B-B94A5673C9CC}" srcOrd="2" destOrd="0" parTransId="{A9FD0442-FD6A-5A4E-A191-7CADD1A8FF35}" sibTransId="{A9BCFBCC-BC55-BE43-9C0D-65A6B766780D}"/>
    <dgm:cxn modelId="{204EAE57-D5B2-9D47-84CF-339B29060BCA}" type="presOf" srcId="{B15C4CAB-E08B-3549-B141-893B964F31CA}" destId="{199DBC29-EF5D-3242-B110-C3A1C381C207}" srcOrd="0" destOrd="0" presId="urn:microsoft.com/office/officeart/2005/8/layout/vList3"/>
    <dgm:cxn modelId="{BD7EA15E-F76D-0548-9132-054479BEEC57}" type="presOf" srcId="{3EAB8860-9337-D644-827E-9A1872806E1D}" destId="{8F7E512F-C6FE-7747-9830-AFFA9C5237B3}" srcOrd="0" destOrd="0" presId="urn:microsoft.com/office/officeart/2005/8/layout/vList3"/>
    <dgm:cxn modelId="{77F8DB81-3533-884B-A285-B9BD47425397}" srcId="{3EAB8860-9337-D644-827E-9A1872806E1D}" destId="{B15C4CAB-E08B-3549-B141-893B964F31CA}" srcOrd="1" destOrd="0" parTransId="{8EF02CE8-F94F-944D-865A-D1531DB480B2}" sibTransId="{BA012B16-AB5A-2549-8593-42BDDE9BEE2A}"/>
    <dgm:cxn modelId="{2AFC3F86-D83C-124D-9762-0FD4D6FF8C37}" srcId="{3EAB8860-9337-D644-827E-9A1872806E1D}" destId="{D65E19F0-65EC-2541-85FD-D4C6212F596A}" srcOrd="0" destOrd="0" parTransId="{E966535E-D8AD-8E42-9883-7A19F3970B7A}" sibTransId="{8C1CAEC4-0F29-7C4B-94E8-DD7B4D3D9BD2}"/>
    <dgm:cxn modelId="{D5FED08C-4918-7141-AAEF-82AD41488481}" type="presOf" srcId="{2784BD5F-AAAE-EA4C-84FB-6F583235C3B1}" destId="{38F5624A-7876-774B-94FF-2D00540F756C}" srcOrd="0" destOrd="0" presId="urn:microsoft.com/office/officeart/2005/8/layout/vList3"/>
    <dgm:cxn modelId="{F42794A4-2DD5-D540-804A-95A064063A30}" type="presOf" srcId="{D65E19F0-65EC-2541-85FD-D4C6212F596A}" destId="{5EF8A0DA-B0A5-C740-BF65-B44D75B44D67}" srcOrd="0" destOrd="0" presId="urn:microsoft.com/office/officeart/2005/8/layout/vList3"/>
    <dgm:cxn modelId="{4BBDEBD9-4C33-FD4E-8EB5-D4889F802035}" srcId="{3EAB8860-9337-D644-827E-9A1872806E1D}" destId="{2784BD5F-AAAE-EA4C-84FB-6F583235C3B1}" srcOrd="4" destOrd="0" parTransId="{C6A38269-21AD-914D-840A-E18C8EE79CC0}" sibTransId="{920252FF-4889-6F4E-958D-4324660B46CA}"/>
    <dgm:cxn modelId="{75621DE7-1537-AF4A-B8B0-9FC5FE6BDA45}" type="presOf" srcId="{15C028C6-3732-F14C-8CF4-F7A0BA2C261A}" destId="{5393D29C-0BF3-F841-936C-605B75E4A418}" srcOrd="0" destOrd="0" presId="urn:microsoft.com/office/officeart/2005/8/layout/vList3"/>
    <dgm:cxn modelId="{69C8E9F0-EF56-D940-8693-AE10CE01A14B}" srcId="{3EAB8860-9337-D644-827E-9A1872806E1D}" destId="{15C028C6-3732-F14C-8CF4-F7A0BA2C261A}" srcOrd="6" destOrd="0" parTransId="{96CF58DE-7EB8-F742-A9A3-386F63335F36}" sibTransId="{0A2BE6CE-998F-B14F-B78E-B33EBB44DB84}"/>
    <dgm:cxn modelId="{D6219AF3-80EE-7842-B238-8A72C91FCF1B}" type="presOf" srcId="{D4DF95B3-34DD-F646-8E7E-0ABB470EFE37}" destId="{2137005D-54E1-744F-9EB2-352AD7056C88}" srcOrd="0" destOrd="0" presId="urn:microsoft.com/office/officeart/2005/8/layout/vList3"/>
    <dgm:cxn modelId="{9F4B5AF6-DE3E-694F-94BD-4E6EDF6B79B7}" srcId="{3EAB8860-9337-D644-827E-9A1872806E1D}" destId="{0B000F71-6FF2-AA42-847A-7A9FEF25A5E5}" srcOrd="3" destOrd="0" parTransId="{7DD44782-3980-934B-A0C2-9CE0B5C9D1B2}" sibTransId="{F74BEB39-129B-C04B-8A31-A8D8DEDEDF87}"/>
    <dgm:cxn modelId="{D43FDEFA-43EC-4E4D-B90F-34C2E7231462}" type="presOf" srcId="{0B000F71-6FF2-AA42-847A-7A9FEF25A5E5}" destId="{B4005BC9-AE6D-3A4F-98DE-0D2C7AB9682C}" srcOrd="0" destOrd="0" presId="urn:microsoft.com/office/officeart/2005/8/layout/vList3"/>
    <dgm:cxn modelId="{22D1F63B-E86A-C84C-969A-D6363D32254A}" type="presParOf" srcId="{8F7E512F-C6FE-7747-9830-AFFA9C5237B3}" destId="{5B2E59CF-C6F2-0843-B6A5-4A0D8571C86E}" srcOrd="0" destOrd="0" presId="urn:microsoft.com/office/officeart/2005/8/layout/vList3"/>
    <dgm:cxn modelId="{502B0FF1-140A-214C-9C74-131BD419447B}" type="presParOf" srcId="{5B2E59CF-C6F2-0843-B6A5-4A0D8571C86E}" destId="{21809A6D-12AF-A04D-B9D1-7220C7A1D8CB}" srcOrd="0" destOrd="0" presId="urn:microsoft.com/office/officeart/2005/8/layout/vList3"/>
    <dgm:cxn modelId="{105EFEED-BB45-8045-8C37-224B9F412E79}" type="presParOf" srcId="{5B2E59CF-C6F2-0843-B6A5-4A0D8571C86E}" destId="{5EF8A0DA-B0A5-C740-BF65-B44D75B44D67}" srcOrd="1" destOrd="0" presId="urn:microsoft.com/office/officeart/2005/8/layout/vList3"/>
    <dgm:cxn modelId="{65FB4841-D52D-6444-8EF1-201BB0FD2974}" type="presParOf" srcId="{8F7E512F-C6FE-7747-9830-AFFA9C5237B3}" destId="{CF187860-9113-0D4B-8233-46EFFC979076}" srcOrd="1" destOrd="0" presId="urn:microsoft.com/office/officeart/2005/8/layout/vList3"/>
    <dgm:cxn modelId="{0507F240-11B2-A049-8723-AC5BA3B58D44}" type="presParOf" srcId="{8F7E512F-C6FE-7747-9830-AFFA9C5237B3}" destId="{C8BDD7AE-7FDC-0345-AC65-7F6722A3F94C}" srcOrd="2" destOrd="0" presId="urn:microsoft.com/office/officeart/2005/8/layout/vList3"/>
    <dgm:cxn modelId="{81CD42A6-9FD9-C04A-8A2E-D0EF67A24A21}" type="presParOf" srcId="{C8BDD7AE-7FDC-0345-AC65-7F6722A3F94C}" destId="{C108A6C6-5783-BA45-A6C8-178084090221}" srcOrd="0" destOrd="0" presId="urn:microsoft.com/office/officeart/2005/8/layout/vList3"/>
    <dgm:cxn modelId="{86A88AA3-0701-474E-91A7-FAE1FBB16D9E}" type="presParOf" srcId="{C8BDD7AE-7FDC-0345-AC65-7F6722A3F94C}" destId="{199DBC29-EF5D-3242-B110-C3A1C381C207}" srcOrd="1" destOrd="0" presId="urn:microsoft.com/office/officeart/2005/8/layout/vList3"/>
    <dgm:cxn modelId="{0A8E20C3-5934-EE49-82FF-CF374585EDE1}" type="presParOf" srcId="{8F7E512F-C6FE-7747-9830-AFFA9C5237B3}" destId="{34F344E4-0413-D243-8160-01F99C59D443}" srcOrd="3" destOrd="0" presId="urn:microsoft.com/office/officeart/2005/8/layout/vList3"/>
    <dgm:cxn modelId="{15BB951E-EF40-5742-BB00-37135189538B}" type="presParOf" srcId="{8F7E512F-C6FE-7747-9830-AFFA9C5237B3}" destId="{D12049C6-B212-6548-8AE9-8FDA5CBD6D15}" srcOrd="4" destOrd="0" presId="urn:microsoft.com/office/officeart/2005/8/layout/vList3"/>
    <dgm:cxn modelId="{B669623B-A3B8-F245-A8E2-60C0CDE5753C}" type="presParOf" srcId="{D12049C6-B212-6548-8AE9-8FDA5CBD6D15}" destId="{912DD51C-41D6-834E-A209-13D5A5BA312E}" srcOrd="0" destOrd="0" presId="urn:microsoft.com/office/officeart/2005/8/layout/vList3"/>
    <dgm:cxn modelId="{EBF7D0C8-87C3-444A-9D84-B4B327DEE5DB}" type="presParOf" srcId="{D12049C6-B212-6548-8AE9-8FDA5CBD6D15}" destId="{2779542C-758D-0048-AE56-504718EB9841}" srcOrd="1" destOrd="0" presId="urn:microsoft.com/office/officeart/2005/8/layout/vList3"/>
    <dgm:cxn modelId="{80D3C8DA-3A38-2343-81C2-6E9FCDC58AF7}" type="presParOf" srcId="{8F7E512F-C6FE-7747-9830-AFFA9C5237B3}" destId="{F03C747C-F719-A348-949A-2B1FD065A4C3}" srcOrd="5" destOrd="0" presId="urn:microsoft.com/office/officeart/2005/8/layout/vList3"/>
    <dgm:cxn modelId="{9CAA0235-C233-5E4C-B57F-290DBCC9F976}" type="presParOf" srcId="{8F7E512F-C6FE-7747-9830-AFFA9C5237B3}" destId="{15CCA216-A842-0E4F-98A4-1DFBB68B618D}" srcOrd="6" destOrd="0" presId="urn:microsoft.com/office/officeart/2005/8/layout/vList3"/>
    <dgm:cxn modelId="{051F2B66-2185-834C-A339-519B13969EA6}" type="presParOf" srcId="{15CCA216-A842-0E4F-98A4-1DFBB68B618D}" destId="{86E1676A-C6D6-6346-8CAF-89FC69C5D89B}" srcOrd="0" destOrd="0" presId="urn:microsoft.com/office/officeart/2005/8/layout/vList3"/>
    <dgm:cxn modelId="{F8081ACC-A7CC-B747-81BC-7436453B113F}" type="presParOf" srcId="{15CCA216-A842-0E4F-98A4-1DFBB68B618D}" destId="{B4005BC9-AE6D-3A4F-98DE-0D2C7AB9682C}" srcOrd="1" destOrd="0" presId="urn:microsoft.com/office/officeart/2005/8/layout/vList3"/>
    <dgm:cxn modelId="{91202140-E778-CF45-B379-6433FDE10207}" type="presParOf" srcId="{8F7E512F-C6FE-7747-9830-AFFA9C5237B3}" destId="{5B3375B3-6D41-C84A-83A8-53A943F43025}" srcOrd="7" destOrd="0" presId="urn:microsoft.com/office/officeart/2005/8/layout/vList3"/>
    <dgm:cxn modelId="{5F3AFDFC-89F6-7A4C-95E4-C830F495D0A3}" type="presParOf" srcId="{8F7E512F-C6FE-7747-9830-AFFA9C5237B3}" destId="{B3AD981B-E22E-5741-92D5-12F485A2C697}" srcOrd="8" destOrd="0" presId="urn:microsoft.com/office/officeart/2005/8/layout/vList3"/>
    <dgm:cxn modelId="{F8D4DB4B-E64E-434C-9FC4-274A600942EC}" type="presParOf" srcId="{B3AD981B-E22E-5741-92D5-12F485A2C697}" destId="{6BE7101E-86E5-CA43-9627-F23597CAB797}" srcOrd="0" destOrd="0" presId="urn:microsoft.com/office/officeart/2005/8/layout/vList3"/>
    <dgm:cxn modelId="{24808531-E4DD-E54A-ACC2-EB3C61F4382A}" type="presParOf" srcId="{B3AD981B-E22E-5741-92D5-12F485A2C697}" destId="{38F5624A-7876-774B-94FF-2D00540F756C}" srcOrd="1" destOrd="0" presId="urn:microsoft.com/office/officeart/2005/8/layout/vList3"/>
    <dgm:cxn modelId="{7B338BD4-E3B7-0F47-AB1F-BD6A9CA31763}" type="presParOf" srcId="{8F7E512F-C6FE-7747-9830-AFFA9C5237B3}" destId="{AEBF9931-D771-714F-873E-1CA50C33CDF6}" srcOrd="9" destOrd="0" presId="urn:microsoft.com/office/officeart/2005/8/layout/vList3"/>
    <dgm:cxn modelId="{0BE0F575-2099-584F-8F0F-63D95CC36783}" type="presParOf" srcId="{8F7E512F-C6FE-7747-9830-AFFA9C5237B3}" destId="{DFBF4439-685F-1241-B809-A92286C4F9E3}" srcOrd="10" destOrd="0" presId="urn:microsoft.com/office/officeart/2005/8/layout/vList3"/>
    <dgm:cxn modelId="{9A5402CF-FB4A-B44C-AB8E-F082DBFBCD85}" type="presParOf" srcId="{DFBF4439-685F-1241-B809-A92286C4F9E3}" destId="{8263D58C-C829-FF41-969F-F0B3BE903E96}" srcOrd="0" destOrd="0" presId="urn:microsoft.com/office/officeart/2005/8/layout/vList3"/>
    <dgm:cxn modelId="{C081B006-9848-BD45-A409-A03ECDC43251}" type="presParOf" srcId="{DFBF4439-685F-1241-B809-A92286C4F9E3}" destId="{2137005D-54E1-744F-9EB2-352AD7056C88}" srcOrd="1" destOrd="0" presId="urn:microsoft.com/office/officeart/2005/8/layout/vList3"/>
    <dgm:cxn modelId="{28D083A1-C75C-B94E-B53B-AE37B7787E83}" type="presParOf" srcId="{8F7E512F-C6FE-7747-9830-AFFA9C5237B3}" destId="{018FF360-62F5-224F-B359-503E5555AD6A}" srcOrd="11" destOrd="0" presId="urn:microsoft.com/office/officeart/2005/8/layout/vList3"/>
    <dgm:cxn modelId="{905144C8-610D-2D4E-B259-035D8E717634}" type="presParOf" srcId="{8F7E512F-C6FE-7747-9830-AFFA9C5237B3}" destId="{81ABB4A6-05F4-BE47-BCCA-AAB5B92B73B9}" srcOrd="12" destOrd="0" presId="urn:microsoft.com/office/officeart/2005/8/layout/vList3"/>
    <dgm:cxn modelId="{99C59A2C-E63A-3D48-ABDF-7A83DD2BBF65}" type="presParOf" srcId="{81ABB4A6-05F4-BE47-BCCA-AAB5B92B73B9}" destId="{4ED87564-94C8-4744-BCB7-ECF66323111A}" srcOrd="0" destOrd="0" presId="urn:microsoft.com/office/officeart/2005/8/layout/vList3"/>
    <dgm:cxn modelId="{3A6E3546-D130-644B-AF96-A694A3DEDD7E}" type="presParOf" srcId="{81ABB4A6-05F4-BE47-BCCA-AAB5B92B73B9}" destId="{5393D29C-0BF3-F841-936C-605B75E4A4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1037AF-8732-3248-9E8F-98EBFF77A8EE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552DC-2984-EC40-933A-2F9A82675D7C}">
      <dgm:prSet phldrT="[Text]"/>
      <dgm:spPr/>
      <dgm:t>
        <a:bodyPr/>
        <a:lstStyle/>
        <a:p>
          <a:r>
            <a:rPr lang="en-US" dirty="0"/>
            <a:t>LEVEL </a:t>
          </a:r>
        </a:p>
      </dgm:t>
    </dgm:pt>
    <dgm:pt modelId="{37564467-BF1F-8046-BB52-93BBE8087869}" type="parTrans" cxnId="{C4B72CD5-29EF-DA45-8BB6-3DC84D9A21A6}">
      <dgm:prSet/>
      <dgm:spPr/>
      <dgm:t>
        <a:bodyPr/>
        <a:lstStyle/>
        <a:p>
          <a:endParaRPr lang="en-US"/>
        </a:p>
      </dgm:t>
    </dgm:pt>
    <dgm:pt modelId="{DAB74741-336F-E641-B0F1-6B85A76E9F2C}" type="sibTrans" cxnId="{C4B72CD5-29EF-DA45-8BB6-3DC84D9A21A6}">
      <dgm:prSet/>
      <dgm:spPr/>
      <dgm:t>
        <a:bodyPr/>
        <a:lstStyle/>
        <a:p>
          <a:endParaRPr lang="en-US"/>
        </a:p>
      </dgm:t>
    </dgm:pt>
    <dgm:pt modelId="{1013565D-5345-6046-835F-47A23068652A}">
      <dgm:prSet/>
      <dgm:spPr/>
      <dgm:t>
        <a:bodyPr/>
        <a:lstStyle/>
        <a:p>
          <a:r>
            <a:rPr lang="en-US" dirty="0"/>
            <a:t>Learning outcomes</a:t>
          </a:r>
        </a:p>
      </dgm:t>
    </dgm:pt>
    <dgm:pt modelId="{0BCACB4A-F771-DC44-A5B2-594FF1A70BEA}" type="parTrans" cxnId="{CB3ED7D8-C907-0340-AD03-ED8594523488}">
      <dgm:prSet/>
      <dgm:spPr/>
      <dgm:t>
        <a:bodyPr/>
        <a:lstStyle/>
        <a:p>
          <a:endParaRPr lang="en-US"/>
        </a:p>
      </dgm:t>
    </dgm:pt>
    <dgm:pt modelId="{5E0A8C2E-EEA4-1847-95AC-A30C129EA2D4}" type="sibTrans" cxnId="{CB3ED7D8-C907-0340-AD03-ED8594523488}">
      <dgm:prSet/>
      <dgm:spPr/>
      <dgm:t>
        <a:bodyPr/>
        <a:lstStyle/>
        <a:p>
          <a:endParaRPr lang="en-US"/>
        </a:p>
      </dgm:t>
    </dgm:pt>
    <dgm:pt modelId="{E02FB561-FF61-AC43-83D7-606EF9277E1A}">
      <dgm:prSet/>
      <dgm:spPr/>
      <dgm:t>
        <a:bodyPr/>
        <a:lstStyle/>
        <a:p>
          <a:r>
            <a:rPr lang="en-US" dirty="0"/>
            <a:t>Descriptors</a:t>
          </a:r>
          <a:endParaRPr lang="en-GB" dirty="0"/>
        </a:p>
      </dgm:t>
    </dgm:pt>
    <dgm:pt modelId="{9DF120EF-76CD-AC45-9750-C90AE32C89FE}" type="parTrans" cxnId="{0DFD3C93-B9BC-9843-805F-2C0FFD2C053F}">
      <dgm:prSet/>
      <dgm:spPr/>
      <dgm:t>
        <a:bodyPr/>
        <a:lstStyle/>
        <a:p>
          <a:endParaRPr lang="en-GB"/>
        </a:p>
      </dgm:t>
    </dgm:pt>
    <dgm:pt modelId="{3C7934F0-A515-9F47-8FBE-A0DD9A9DCE30}" type="sibTrans" cxnId="{0DFD3C93-B9BC-9843-805F-2C0FFD2C053F}">
      <dgm:prSet/>
      <dgm:spPr/>
      <dgm:t>
        <a:bodyPr/>
        <a:lstStyle/>
        <a:p>
          <a:endParaRPr lang="en-GB"/>
        </a:p>
      </dgm:t>
    </dgm:pt>
    <dgm:pt modelId="{D085D84C-6708-5440-96EB-88F6DCB334ED}">
      <dgm:prSet phldrT="[Text]"/>
      <dgm:spPr/>
      <dgm:t>
        <a:bodyPr/>
        <a:lstStyle/>
        <a:p>
          <a:r>
            <a:rPr lang="en-US" dirty="0"/>
            <a:t>Domains</a:t>
          </a:r>
        </a:p>
      </dgm:t>
    </dgm:pt>
    <dgm:pt modelId="{E2AFFA88-958A-D44F-B2D0-6FBD74FB22F7}" type="sibTrans" cxnId="{0DBDC61F-9312-4245-AC93-C2EFB6F3FBD1}">
      <dgm:prSet/>
      <dgm:spPr/>
      <dgm:t>
        <a:bodyPr/>
        <a:lstStyle/>
        <a:p>
          <a:endParaRPr lang="en-US"/>
        </a:p>
      </dgm:t>
    </dgm:pt>
    <dgm:pt modelId="{0695EF99-B4BD-044A-AFA5-51FB57640FEB}" type="parTrans" cxnId="{0DBDC61F-9312-4245-AC93-C2EFB6F3FBD1}">
      <dgm:prSet/>
      <dgm:spPr/>
      <dgm:t>
        <a:bodyPr/>
        <a:lstStyle/>
        <a:p>
          <a:endParaRPr lang="en-US"/>
        </a:p>
      </dgm:t>
    </dgm:pt>
    <dgm:pt modelId="{1C6815B4-ECD3-ED4C-B0BC-9194F50E37E4}" type="pres">
      <dgm:prSet presAssocID="{971037AF-8732-3248-9E8F-98EBFF77A8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540AFD-78B3-3D42-9FC5-410D31F7C1E5}" type="pres">
      <dgm:prSet presAssocID="{84C552DC-2984-EC40-933A-2F9A82675D7C}" presName="hierRoot1" presStyleCnt="0"/>
      <dgm:spPr/>
    </dgm:pt>
    <dgm:pt modelId="{F7A93048-F0A9-9C46-A2BA-BA91D5B6B85E}" type="pres">
      <dgm:prSet presAssocID="{84C552DC-2984-EC40-933A-2F9A82675D7C}" presName="composite" presStyleCnt="0"/>
      <dgm:spPr/>
    </dgm:pt>
    <dgm:pt modelId="{ED511F37-56D9-6D40-BB2B-313AA21F176B}" type="pres">
      <dgm:prSet presAssocID="{84C552DC-2984-EC40-933A-2F9A82675D7C}" presName="background" presStyleLbl="node0" presStyleIdx="0" presStyleCnt="1"/>
      <dgm:spPr/>
    </dgm:pt>
    <dgm:pt modelId="{3D936807-48F9-1E46-9ECB-AC116F877E9B}" type="pres">
      <dgm:prSet presAssocID="{84C552DC-2984-EC40-933A-2F9A82675D7C}" presName="text" presStyleLbl="fgAcc0" presStyleIdx="0" presStyleCnt="1">
        <dgm:presLayoutVars>
          <dgm:chPref val="3"/>
        </dgm:presLayoutVars>
      </dgm:prSet>
      <dgm:spPr/>
    </dgm:pt>
    <dgm:pt modelId="{AFE7830C-EEF9-E845-8A60-1FE073BA3431}" type="pres">
      <dgm:prSet presAssocID="{84C552DC-2984-EC40-933A-2F9A82675D7C}" presName="hierChild2" presStyleCnt="0"/>
      <dgm:spPr/>
    </dgm:pt>
    <dgm:pt modelId="{C892D817-FD16-CD42-B7E0-4538FB599C67}" type="pres">
      <dgm:prSet presAssocID="{0695EF99-B4BD-044A-AFA5-51FB57640FEB}" presName="Name10" presStyleLbl="parChTrans1D2" presStyleIdx="0" presStyleCnt="1"/>
      <dgm:spPr/>
    </dgm:pt>
    <dgm:pt modelId="{6F386BDC-2A94-CD4E-8385-C5B0ABC8A819}" type="pres">
      <dgm:prSet presAssocID="{D085D84C-6708-5440-96EB-88F6DCB334ED}" presName="hierRoot2" presStyleCnt="0"/>
      <dgm:spPr/>
    </dgm:pt>
    <dgm:pt modelId="{70524951-9745-854B-ADFD-362D04C2E75F}" type="pres">
      <dgm:prSet presAssocID="{D085D84C-6708-5440-96EB-88F6DCB334ED}" presName="composite2" presStyleCnt="0"/>
      <dgm:spPr/>
    </dgm:pt>
    <dgm:pt modelId="{5C48CD97-8888-A744-BC5A-CC2C8C651666}" type="pres">
      <dgm:prSet presAssocID="{D085D84C-6708-5440-96EB-88F6DCB334ED}" presName="background2" presStyleLbl="node2" presStyleIdx="0" presStyleCnt="1"/>
      <dgm:spPr/>
    </dgm:pt>
    <dgm:pt modelId="{BC45CB3E-7727-DA4B-BE6E-6540D96F6AF2}" type="pres">
      <dgm:prSet presAssocID="{D085D84C-6708-5440-96EB-88F6DCB334ED}" presName="text2" presStyleLbl="fgAcc2" presStyleIdx="0" presStyleCnt="1">
        <dgm:presLayoutVars>
          <dgm:chPref val="3"/>
        </dgm:presLayoutVars>
      </dgm:prSet>
      <dgm:spPr/>
    </dgm:pt>
    <dgm:pt modelId="{66F8E7C8-1F59-384D-87FE-66F8D4DCA319}" type="pres">
      <dgm:prSet presAssocID="{D085D84C-6708-5440-96EB-88F6DCB334ED}" presName="hierChild3" presStyleCnt="0"/>
      <dgm:spPr/>
    </dgm:pt>
    <dgm:pt modelId="{38B1F59B-40DA-CD4B-9D46-B45B09F27B65}" type="pres">
      <dgm:prSet presAssocID="{0BCACB4A-F771-DC44-A5B2-594FF1A70BEA}" presName="Name17" presStyleLbl="parChTrans1D3" presStyleIdx="0" presStyleCnt="1"/>
      <dgm:spPr/>
    </dgm:pt>
    <dgm:pt modelId="{964A27C0-F258-2942-AE3C-335567824006}" type="pres">
      <dgm:prSet presAssocID="{1013565D-5345-6046-835F-47A23068652A}" presName="hierRoot3" presStyleCnt="0"/>
      <dgm:spPr/>
    </dgm:pt>
    <dgm:pt modelId="{1CE9BA02-1172-6E4B-B386-406DAFAFF620}" type="pres">
      <dgm:prSet presAssocID="{1013565D-5345-6046-835F-47A23068652A}" presName="composite3" presStyleCnt="0"/>
      <dgm:spPr/>
    </dgm:pt>
    <dgm:pt modelId="{0BA3C80B-EE27-0445-AC31-0F4A5E6487D2}" type="pres">
      <dgm:prSet presAssocID="{1013565D-5345-6046-835F-47A23068652A}" presName="background3" presStyleLbl="node3" presStyleIdx="0" presStyleCnt="1"/>
      <dgm:spPr/>
    </dgm:pt>
    <dgm:pt modelId="{810E852B-90B2-A94C-B2E4-49D16DFEBE52}" type="pres">
      <dgm:prSet presAssocID="{1013565D-5345-6046-835F-47A23068652A}" presName="text3" presStyleLbl="fgAcc3" presStyleIdx="0" presStyleCnt="1">
        <dgm:presLayoutVars>
          <dgm:chPref val="3"/>
        </dgm:presLayoutVars>
      </dgm:prSet>
      <dgm:spPr/>
    </dgm:pt>
    <dgm:pt modelId="{A4302F33-0B6B-CB46-8E0E-0C0AB4FBF9CD}" type="pres">
      <dgm:prSet presAssocID="{1013565D-5345-6046-835F-47A23068652A}" presName="hierChild4" presStyleCnt="0"/>
      <dgm:spPr/>
    </dgm:pt>
    <dgm:pt modelId="{A478E924-7F6B-6949-914B-698A2D302895}" type="pres">
      <dgm:prSet presAssocID="{9DF120EF-76CD-AC45-9750-C90AE32C89FE}" presName="Name23" presStyleLbl="parChTrans1D4" presStyleIdx="0" presStyleCnt="1"/>
      <dgm:spPr/>
    </dgm:pt>
    <dgm:pt modelId="{ABAA5F93-470E-8546-A362-E75619F99BE0}" type="pres">
      <dgm:prSet presAssocID="{E02FB561-FF61-AC43-83D7-606EF9277E1A}" presName="hierRoot4" presStyleCnt="0"/>
      <dgm:spPr/>
    </dgm:pt>
    <dgm:pt modelId="{68A3DB6D-0C69-1844-A1B0-ADEC139949BF}" type="pres">
      <dgm:prSet presAssocID="{E02FB561-FF61-AC43-83D7-606EF9277E1A}" presName="composite4" presStyleCnt="0"/>
      <dgm:spPr/>
    </dgm:pt>
    <dgm:pt modelId="{1E413342-3B66-A64D-9730-991A81F6A94D}" type="pres">
      <dgm:prSet presAssocID="{E02FB561-FF61-AC43-83D7-606EF9277E1A}" presName="background4" presStyleLbl="node4" presStyleIdx="0" presStyleCnt="1"/>
      <dgm:spPr/>
    </dgm:pt>
    <dgm:pt modelId="{D7FD2F17-9DD8-5749-828D-67AEB8585E98}" type="pres">
      <dgm:prSet presAssocID="{E02FB561-FF61-AC43-83D7-606EF9277E1A}" presName="text4" presStyleLbl="fgAcc4" presStyleIdx="0" presStyleCnt="1">
        <dgm:presLayoutVars>
          <dgm:chPref val="3"/>
        </dgm:presLayoutVars>
      </dgm:prSet>
      <dgm:spPr/>
    </dgm:pt>
    <dgm:pt modelId="{DC17170B-F842-DC49-816A-03913E201050}" type="pres">
      <dgm:prSet presAssocID="{E02FB561-FF61-AC43-83D7-606EF9277E1A}" presName="hierChild5" presStyleCnt="0"/>
      <dgm:spPr/>
    </dgm:pt>
  </dgm:ptLst>
  <dgm:cxnLst>
    <dgm:cxn modelId="{5A85730D-E8A8-CB44-8326-4FC59875D06B}" type="presOf" srcId="{E02FB561-FF61-AC43-83D7-606EF9277E1A}" destId="{D7FD2F17-9DD8-5749-828D-67AEB8585E98}" srcOrd="0" destOrd="0" presId="urn:microsoft.com/office/officeart/2005/8/layout/hierarchy1"/>
    <dgm:cxn modelId="{CAECDC0E-20A0-1A43-9401-F8B2FCB93F0B}" type="presOf" srcId="{84C552DC-2984-EC40-933A-2F9A82675D7C}" destId="{3D936807-48F9-1E46-9ECB-AC116F877E9B}" srcOrd="0" destOrd="0" presId="urn:microsoft.com/office/officeart/2005/8/layout/hierarchy1"/>
    <dgm:cxn modelId="{0DBDC61F-9312-4245-AC93-C2EFB6F3FBD1}" srcId="{84C552DC-2984-EC40-933A-2F9A82675D7C}" destId="{D085D84C-6708-5440-96EB-88F6DCB334ED}" srcOrd="0" destOrd="0" parTransId="{0695EF99-B4BD-044A-AFA5-51FB57640FEB}" sibTransId="{E2AFFA88-958A-D44F-B2D0-6FBD74FB22F7}"/>
    <dgm:cxn modelId="{7B076F23-0DCD-D44D-BA3A-4E90A74125D4}" type="presOf" srcId="{1013565D-5345-6046-835F-47A23068652A}" destId="{810E852B-90B2-A94C-B2E4-49D16DFEBE52}" srcOrd="0" destOrd="0" presId="urn:microsoft.com/office/officeart/2005/8/layout/hierarchy1"/>
    <dgm:cxn modelId="{0AA1B536-3DC3-6445-B7E2-76346F373528}" type="presOf" srcId="{D085D84C-6708-5440-96EB-88F6DCB334ED}" destId="{BC45CB3E-7727-DA4B-BE6E-6540D96F6AF2}" srcOrd="0" destOrd="0" presId="urn:microsoft.com/office/officeart/2005/8/layout/hierarchy1"/>
    <dgm:cxn modelId="{40DEE971-C5EA-BD46-BEA8-3BC06515A160}" type="presOf" srcId="{0695EF99-B4BD-044A-AFA5-51FB57640FEB}" destId="{C892D817-FD16-CD42-B7E0-4538FB599C67}" srcOrd="0" destOrd="0" presId="urn:microsoft.com/office/officeart/2005/8/layout/hierarchy1"/>
    <dgm:cxn modelId="{5AE2C386-82A0-1E41-BA03-BAE1E9F192C1}" type="presOf" srcId="{971037AF-8732-3248-9E8F-98EBFF77A8EE}" destId="{1C6815B4-ECD3-ED4C-B0BC-9194F50E37E4}" srcOrd="0" destOrd="0" presId="urn:microsoft.com/office/officeart/2005/8/layout/hierarchy1"/>
    <dgm:cxn modelId="{0DFD3C93-B9BC-9843-805F-2C0FFD2C053F}" srcId="{1013565D-5345-6046-835F-47A23068652A}" destId="{E02FB561-FF61-AC43-83D7-606EF9277E1A}" srcOrd="0" destOrd="0" parTransId="{9DF120EF-76CD-AC45-9750-C90AE32C89FE}" sibTransId="{3C7934F0-A515-9F47-8FBE-A0DD9A9DCE30}"/>
    <dgm:cxn modelId="{0F021C96-0D58-A048-90B7-BCFE80BC396D}" type="presOf" srcId="{0BCACB4A-F771-DC44-A5B2-594FF1A70BEA}" destId="{38B1F59B-40DA-CD4B-9D46-B45B09F27B65}" srcOrd="0" destOrd="0" presId="urn:microsoft.com/office/officeart/2005/8/layout/hierarchy1"/>
    <dgm:cxn modelId="{5DDD74A3-F21D-7A4D-B09D-E499E39ACB2B}" type="presOf" srcId="{9DF120EF-76CD-AC45-9750-C90AE32C89FE}" destId="{A478E924-7F6B-6949-914B-698A2D302895}" srcOrd="0" destOrd="0" presId="urn:microsoft.com/office/officeart/2005/8/layout/hierarchy1"/>
    <dgm:cxn modelId="{C4B72CD5-29EF-DA45-8BB6-3DC84D9A21A6}" srcId="{971037AF-8732-3248-9E8F-98EBFF77A8EE}" destId="{84C552DC-2984-EC40-933A-2F9A82675D7C}" srcOrd="0" destOrd="0" parTransId="{37564467-BF1F-8046-BB52-93BBE8087869}" sibTransId="{DAB74741-336F-E641-B0F1-6B85A76E9F2C}"/>
    <dgm:cxn modelId="{CB3ED7D8-C907-0340-AD03-ED8594523488}" srcId="{D085D84C-6708-5440-96EB-88F6DCB334ED}" destId="{1013565D-5345-6046-835F-47A23068652A}" srcOrd="0" destOrd="0" parTransId="{0BCACB4A-F771-DC44-A5B2-594FF1A70BEA}" sibTransId="{5E0A8C2E-EEA4-1847-95AC-A30C129EA2D4}"/>
    <dgm:cxn modelId="{C84B8C58-B393-2544-9CB4-63E9FED2C28C}" type="presParOf" srcId="{1C6815B4-ECD3-ED4C-B0BC-9194F50E37E4}" destId="{CF540AFD-78B3-3D42-9FC5-410D31F7C1E5}" srcOrd="0" destOrd="0" presId="urn:microsoft.com/office/officeart/2005/8/layout/hierarchy1"/>
    <dgm:cxn modelId="{EE2BA296-B1EB-6F4B-B43E-12FE8ABD703F}" type="presParOf" srcId="{CF540AFD-78B3-3D42-9FC5-410D31F7C1E5}" destId="{F7A93048-F0A9-9C46-A2BA-BA91D5B6B85E}" srcOrd="0" destOrd="0" presId="urn:microsoft.com/office/officeart/2005/8/layout/hierarchy1"/>
    <dgm:cxn modelId="{A0DA9CE0-60F0-944F-A594-D9C2E90BE908}" type="presParOf" srcId="{F7A93048-F0A9-9C46-A2BA-BA91D5B6B85E}" destId="{ED511F37-56D9-6D40-BB2B-313AA21F176B}" srcOrd="0" destOrd="0" presId="urn:microsoft.com/office/officeart/2005/8/layout/hierarchy1"/>
    <dgm:cxn modelId="{ECBBD1BF-FEFF-584E-A090-208D50BC78AB}" type="presParOf" srcId="{F7A93048-F0A9-9C46-A2BA-BA91D5B6B85E}" destId="{3D936807-48F9-1E46-9ECB-AC116F877E9B}" srcOrd="1" destOrd="0" presId="urn:microsoft.com/office/officeart/2005/8/layout/hierarchy1"/>
    <dgm:cxn modelId="{E640D61C-DA9F-DE4B-AAA7-FAA58C6EFB38}" type="presParOf" srcId="{CF540AFD-78B3-3D42-9FC5-410D31F7C1E5}" destId="{AFE7830C-EEF9-E845-8A60-1FE073BA3431}" srcOrd="1" destOrd="0" presId="urn:microsoft.com/office/officeart/2005/8/layout/hierarchy1"/>
    <dgm:cxn modelId="{9E093688-3B70-6145-9D35-3FAAD6CE811A}" type="presParOf" srcId="{AFE7830C-EEF9-E845-8A60-1FE073BA3431}" destId="{C892D817-FD16-CD42-B7E0-4538FB599C67}" srcOrd="0" destOrd="0" presId="urn:microsoft.com/office/officeart/2005/8/layout/hierarchy1"/>
    <dgm:cxn modelId="{636242BC-3FF3-E347-BB3F-A8C7CF7C74BF}" type="presParOf" srcId="{AFE7830C-EEF9-E845-8A60-1FE073BA3431}" destId="{6F386BDC-2A94-CD4E-8385-C5B0ABC8A819}" srcOrd="1" destOrd="0" presId="urn:microsoft.com/office/officeart/2005/8/layout/hierarchy1"/>
    <dgm:cxn modelId="{2AE5719B-F19A-0F46-98C2-74B9944B27C8}" type="presParOf" srcId="{6F386BDC-2A94-CD4E-8385-C5B0ABC8A819}" destId="{70524951-9745-854B-ADFD-362D04C2E75F}" srcOrd="0" destOrd="0" presId="urn:microsoft.com/office/officeart/2005/8/layout/hierarchy1"/>
    <dgm:cxn modelId="{3DDEFE2C-136C-DA4F-978C-3E4FD8EA0F73}" type="presParOf" srcId="{70524951-9745-854B-ADFD-362D04C2E75F}" destId="{5C48CD97-8888-A744-BC5A-CC2C8C651666}" srcOrd="0" destOrd="0" presId="urn:microsoft.com/office/officeart/2005/8/layout/hierarchy1"/>
    <dgm:cxn modelId="{E7AE2441-238C-9248-B7F3-E6A0530CC564}" type="presParOf" srcId="{70524951-9745-854B-ADFD-362D04C2E75F}" destId="{BC45CB3E-7727-DA4B-BE6E-6540D96F6AF2}" srcOrd="1" destOrd="0" presId="urn:microsoft.com/office/officeart/2005/8/layout/hierarchy1"/>
    <dgm:cxn modelId="{37FC3C0B-5EDE-5B47-AB35-65165A43AA3B}" type="presParOf" srcId="{6F386BDC-2A94-CD4E-8385-C5B0ABC8A819}" destId="{66F8E7C8-1F59-384D-87FE-66F8D4DCA319}" srcOrd="1" destOrd="0" presId="urn:microsoft.com/office/officeart/2005/8/layout/hierarchy1"/>
    <dgm:cxn modelId="{5823E1FC-3C5E-8C4F-93E9-CDC316FD9809}" type="presParOf" srcId="{66F8E7C8-1F59-384D-87FE-66F8D4DCA319}" destId="{38B1F59B-40DA-CD4B-9D46-B45B09F27B65}" srcOrd="0" destOrd="0" presId="urn:microsoft.com/office/officeart/2005/8/layout/hierarchy1"/>
    <dgm:cxn modelId="{481AF074-911A-6E48-BB7C-A6518B371DBD}" type="presParOf" srcId="{66F8E7C8-1F59-384D-87FE-66F8D4DCA319}" destId="{964A27C0-F258-2942-AE3C-335567824006}" srcOrd="1" destOrd="0" presId="urn:microsoft.com/office/officeart/2005/8/layout/hierarchy1"/>
    <dgm:cxn modelId="{75309812-97D3-DF41-8C51-F9ED8EC0468C}" type="presParOf" srcId="{964A27C0-F258-2942-AE3C-335567824006}" destId="{1CE9BA02-1172-6E4B-B386-406DAFAFF620}" srcOrd="0" destOrd="0" presId="urn:microsoft.com/office/officeart/2005/8/layout/hierarchy1"/>
    <dgm:cxn modelId="{0A709CFA-A1F8-E347-BAD5-7C06DF856FCD}" type="presParOf" srcId="{1CE9BA02-1172-6E4B-B386-406DAFAFF620}" destId="{0BA3C80B-EE27-0445-AC31-0F4A5E6487D2}" srcOrd="0" destOrd="0" presId="urn:microsoft.com/office/officeart/2005/8/layout/hierarchy1"/>
    <dgm:cxn modelId="{84702A92-FFFC-914C-A866-19C8245145CB}" type="presParOf" srcId="{1CE9BA02-1172-6E4B-B386-406DAFAFF620}" destId="{810E852B-90B2-A94C-B2E4-49D16DFEBE52}" srcOrd="1" destOrd="0" presId="urn:microsoft.com/office/officeart/2005/8/layout/hierarchy1"/>
    <dgm:cxn modelId="{DBDCFAFD-97BA-BB4E-954D-FED980EBB801}" type="presParOf" srcId="{964A27C0-F258-2942-AE3C-335567824006}" destId="{A4302F33-0B6B-CB46-8E0E-0C0AB4FBF9CD}" srcOrd="1" destOrd="0" presId="urn:microsoft.com/office/officeart/2005/8/layout/hierarchy1"/>
    <dgm:cxn modelId="{2064DAB1-33B5-944C-B402-69FA3D01BFB2}" type="presParOf" srcId="{A4302F33-0B6B-CB46-8E0E-0C0AB4FBF9CD}" destId="{A478E924-7F6B-6949-914B-698A2D302895}" srcOrd="0" destOrd="0" presId="urn:microsoft.com/office/officeart/2005/8/layout/hierarchy1"/>
    <dgm:cxn modelId="{A6F801D1-1F95-D747-8229-D7EA0469383A}" type="presParOf" srcId="{A4302F33-0B6B-CB46-8E0E-0C0AB4FBF9CD}" destId="{ABAA5F93-470E-8546-A362-E75619F99BE0}" srcOrd="1" destOrd="0" presId="urn:microsoft.com/office/officeart/2005/8/layout/hierarchy1"/>
    <dgm:cxn modelId="{121E4A1B-8500-3049-87F2-27DD2806EB7D}" type="presParOf" srcId="{ABAA5F93-470E-8546-A362-E75619F99BE0}" destId="{68A3DB6D-0C69-1844-A1B0-ADEC139949BF}" srcOrd="0" destOrd="0" presId="urn:microsoft.com/office/officeart/2005/8/layout/hierarchy1"/>
    <dgm:cxn modelId="{416D14CB-AD25-1641-8069-03F0D6EF4CA8}" type="presParOf" srcId="{68A3DB6D-0C69-1844-A1B0-ADEC139949BF}" destId="{1E413342-3B66-A64D-9730-991A81F6A94D}" srcOrd="0" destOrd="0" presId="urn:microsoft.com/office/officeart/2005/8/layout/hierarchy1"/>
    <dgm:cxn modelId="{8D9E3556-30B7-5345-847D-B971AF31D584}" type="presParOf" srcId="{68A3DB6D-0C69-1844-A1B0-ADEC139949BF}" destId="{D7FD2F17-9DD8-5749-828D-67AEB8585E98}" srcOrd="1" destOrd="0" presId="urn:microsoft.com/office/officeart/2005/8/layout/hierarchy1"/>
    <dgm:cxn modelId="{F04B9E92-E120-1249-A160-755069749289}" type="presParOf" srcId="{ABAA5F93-470E-8546-A362-E75619F99BE0}" destId="{DC17170B-F842-DC49-816A-03913E2010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774CF8-ECB7-ED4F-BCF8-9FB4DBD9EBFD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E083B5-5A9D-D24C-8211-62A30D5D2239}">
      <dgm:prSet phldrT="[Text]"/>
      <dgm:spPr/>
      <dgm:t>
        <a:bodyPr/>
        <a:lstStyle/>
        <a:p>
          <a:r>
            <a:rPr lang="en-GB" dirty="0"/>
            <a:t>AUG 2023</a:t>
          </a:r>
        </a:p>
      </dgm:t>
    </dgm:pt>
    <dgm:pt modelId="{C814DADD-4A4C-9B4D-BA05-FC3ED8F76754}" type="parTrans" cxnId="{850A8248-6C6F-4944-A68D-E2BE66D6A12C}">
      <dgm:prSet/>
      <dgm:spPr/>
      <dgm:t>
        <a:bodyPr/>
        <a:lstStyle/>
        <a:p>
          <a:endParaRPr lang="en-GB"/>
        </a:p>
      </dgm:t>
    </dgm:pt>
    <dgm:pt modelId="{1024E6B4-A1E2-5A40-8D74-4219AD3D72EF}" type="sibTrans" cxnId="{850A8248-6C6F-4944-A68D-E2BE66D6A12C}">
      <dgm:prSet/>
      <dgm:spPr/>
      <dgm:t>
        <a:bodyPr/>
        <a:lstStyle/>
        <a:p>
          <a:endParaRPr lang="en-GB"/>
        </a:p>
      </dgm:t>
    </dgm:pt>
    <dgm:pt modelId="{2FB0F598-D21F-8747-9BF4-737BBDD497DB}">
      <dgm:prSet phldrT="[Text]"/>
      <dgm:spPr/>
      <dgm:t>
        <a:bodyPr/>
        <a:lstStyle/>
        <a:p>
          <a:r>
            <a:rPr lang="en-GB" dirty="0"/>
            <a:t>ST 1-5 discuss proposed Level of Training at point of entry to Curriculum 2024 and complete CURRICULUM TRANSITION SCHEDULE with Educational Supervisors</a:t>
          </a:r>
        </a:p>
      </dgm:t>
    </dgm:pt>
    <dgm:pt modelId="{ECB00B01-4991-3D4F-974A-1CB42F026646}" type="parTrans" cxnId="{58CDF305-3472-4343-BFA9-72F276A595E3}">
      <dgm:prSet/>
      <dgm:spPr/>
      <dgm:t>
        <a:bodyPr/>
        <a:lstStyle/>
        <a:p>
          <a:endParaRPr lang="en-GB"/>
        </a:p>
      </dgm:t>
    </dgm:pt>
    <dgm:pt modelId="{ECA137E8-6734-AE41-BEB8-E4F7E9D7B822}" type="sibTrans" cxnId="{58CDF305-3472-4343-BFA9-72F276A595E3}">
      <dgm:prSet/>
      <dgm:spPr/>
      <dgm:t>
        <a:bodyPr/>
        <a:lstStyle/>
        <a:p>
          <a:endParaRPr lang="en-GB"/>
        </a:p>
      </dgm:t>
    </dgm:pt>
    <dgm:pt modelId="{ABAFCCF3-3588-B441-AFF4-BEE4565432B7}">
      <dgm:prSet phldrT="[Text]"/>
      <dgm:spPr/>
      <dgm:t>
        <a:bodyPr/>
        <a:lstStyle/>
        <a:p>
          <a:r>
            <a:rPr lang="en-GB" dirty="0"/>
            <a:t>AUTUMN  2023</a:t>
          </a:r>
        </a:p>
      </dgm:t>
    </dgm:pt>
    <dgm:pt modelId="{9B845C98-99C9-AD48-919F-8F6E4E7D4B00}" type="parTrans" cxnId="{88006D7B-19A7-C24B-ADAF-F9E0D2B113EB}">
      <dgm:prSet/>
      <dgm:spPr/>
      <dgm:t>
        <a:bodyPr/>
        <a:lstStyle/>
        <a:p>
          <a:endParaRPr lang="en-GB"/>
        </a:p>
      </dgm:t>
    </dgm:pt>
    <dgm:pt modelId="{B7208DF0-5C50-D646-A7E1-25E8E8BC0450}" type="sibTrans" cxnId="{88006D7B-19A7-C24B-ADAF-F9E0D2B113EB}">
      <dgm:prSet/>
      <dgm:spPr/>
      <dgm:t>
        <a:bodyPr/>
        <a:lstStyle/>
        <a:p>
          <a:endParaRPr lang="en-GB"/>
        </a:p>
      </dgm:t>
    </dgm:pt>
    <dgm:pt modelId="{01023570-FF0E-5544-B31F-CF4773DA51B8}">
      <dgm:prSet phldrT="[Text]"/>
      <dgm:spPr/>
      <dgm:t>
        <a:bodyPr/>
        <a:lstStyle/>
        <a:p>
          <a:r>
            <a:rPr lang="en-GB" dirty="0"/>
            <a:t>NEW assessments are finalised and put on the new </a:t>
          </a:r>
          <a:r>
            <a:rPr lang="en-GB" dirty="0" err="1"/>
            <a:t>ePortfolio</a:t>
          </a:r>
          <a:endParaRPr lang="en-GB" dirty="0"/>
        </a:p>
      </dgm:t>
    </dgm:pt>
    <dgm:pt modelId="{BC602CA3-BD31-7041-AF74-34EB8B3CB487}" type="parTrans" cxnId="{B2D45F72-A542-7B49-9BC1-D3746ADFB327}">
      <dgm:prSet/>
      <dgm:spPr/>
      <dgm:t>
        <a:bodyPr/>
        <a:lstStyle/>
        <a:p>
          <a:endParaRPr lang="en-GB"/>
        </a:p>
      </dgm:t>
    </dgm:pt>
    <dgm:pt modelId="{C3314663-DAFC-0D4D-89BF-1409E3255772}" type="sibTrans" cxnId="{B2D45F72-A542-7B49-9BC1-D3746ADFB327}">
      <dgm:prSet/>
      <dgm:spPr/>
      <dgm:t>
        <a:bodyPr/>
        <a:lstStyle/>
        <a:p>
          <a:endParaRPr lang="en-GB"/>
        </a:p>
      </dgm:t>
    </dgm:pt>
    <dgm:pt modelId="{4145C245-31EF-D041-8CF2-A91EC00876BD}">
      <dgm:prSet phldrT="[Text]"/>
      <dgm:spPr/>
      <dgm:t>
        <a:bodyPr/>
        <a:lstStyle/>
        <a:p>
          <a:r>
            <a:rPr lang="en-GB" dirty="0"/>
            <a:t>WINTER 2023</a:t>
          </a:r>
        </a:p>
      </dgm:t>
    </dgm:pt>
    <dgm:pt modelId="{04AA02A4-85CB-614E-974B-6190C60B9EC0}" type="parTrans" cxnId="{7F944542-97A3-A348-8BA2-65B9CD89D126}">
      <dgm:prSet/>
      <dgm:spPr/>
      <dgm:t>
        <a:bodyPr/>
        <a:lstStyle/>
        <a:p>
          <a:endParaRPr lang="en-GB"/>
        </a:p>
      </dgm:t>
    </dgm:pt>
    <dgm:pt modelId="{12DF2C48-B023-5540-AB10-FE9A2153258E}" type="sibTrans" cxnId="{7F944542-97A3-A348-8BA2-65B9CD89D126}">
      <dgm:prSet/>
      <dgm:spPr/>
      <dgm:t>
        <a:bodyPr/>
        <a:lstStyle/>
        <a:p>
          <a:endParaRPr lang="en-GB"/>
        </a:p>
      </dgm:t>
    </dgm:pt>
    <dgm:pt modelId="{B19FF10C-22EA-D743-B777-BD59EE1C520B}">
      <dgm:prSet phldrT="[Text]"/>
      <dgm:spPr/>
      <dgm:t>
        <a:bodyPr/>
        <a:lstStyle/>
        <a:p>
          <a:r>
            <a:rPr lang="en-GB" dirty="0" err="1"/>
            <a:t>ePortfolio</a:t>
          </a:r>
          <a:r>
            <a:rPr lang="en-GB" dirty="0"/>
            <a:t> Pilot Programme continues</a:t>
          </a:r>
        </a:p>
      </dgm:t>
    </dgm:pt>
    <dgm:pt modelId="{F554F7B1-9D0E-174C-8196-486969CE6B15}" type="parTrans" cxnId="{B80E91FC-05D5-514C-A17B-18BB360DBB00}">
      <dgm:prSet/>
      <dgm:spPr/>
      <dgm:t>
        <a:bodyPr/>
        <a:lstStyle/>
        <a:p>
          <a:endParaRPr lang="en-GB"/>
        </a:p>
      </dgm:t>
    </dgm:pt>
    <dgm:pt modelId="{24D62696-27A4-E84C-97C5-89AC20ECE00C}" type="sibTrans" cxnId="{B80E91FC-05D5-514C-A17B-18BB360DBB00}">
      <dgm:prSet/>
      <dgm:spPr/>
      <dgm:t>
        <a:bodyPr/>
        <a:lstStyle/>
        <a:p>
          <a:endParaRPr lang="en-GB"/>
        </a:p>
      </dgm:t>
    </dgm:pt>
    <dgm:pt modelId="{DADD863B-B38A-A44E-8896-5E1D9BC00E3E}">
      <dgm:prSet/>
      <dgm:spPr/>
      <dgm:t>
        <a:bodyPr/>
        <a:lstStyle/>
        <a:p>
          <a:r>
            <a:rPr lang="en-GB" dirty="0"/>
            <a:t>AUG 2024</a:t>
          </a:r>
        </a:p>
      </dgm:t>
    </dgm:pt>
    <dgm:pt modelId="{BEEC0ABA-D30C-084B-9F93-9C228DC7A61F}" type="parTrans" cxnId="{6D7A5E92-73A6-A34A-AE13-3545BF7FA66F}">
      <dgm:prSet/>
      <dgm:spPr/>
      <dgm:t>
        <a:bodyPr/>
        <a:lstStyle/>
        <a:p>
          <a:endParaRPr lang="en-GB"/>
        </a:p>
      </dgm:t>
    </dgm:pt>
    <dgm:pt modelId="{4AA1C363-297D-BA44-872C-4263B4D2C1DA}" type="sibTrans" cxnId="{6D7A5E92-73A6-A34A-AE13-3545BF7FA66F}">
      <dgm:prSet/>
      <dgm:spPr/>
      <dgm:t>
        <a:bodyPr/>
        <a:lstStyle/>
        <a:p>
          <a:endParaRPr lang="en-GB"/>
        </a:p>
      </dgm:t>
    </dgm:pt>
    <dgm:pt modelId="{778AA5F1-08F6-DE4B-83A0-9D973FCB7538}">
      <dgm:prSet/>
      <dgm:spPr/>
      <dgm:t>
        <a:bodyPr/>
        <a:lstStyle/>
        <a:p>
          <a:r>
            <a:rPr lang="en-GB" dirty="0"/>
            <a:t>Curriculum 2024 LAUNCHED</a:t>
          </a:r>
        </a:p>
      </dgm:t>
    </dgm:pt>
    <dgm:pt modelId="{8EF09234-9AC3-C449-9EBD-8DD291B61F67}" type="parTrans" cxnId="{ABB5ADDB-9C79-2A4A-BE19-F329673D0250}">
      <dgm:prSet/>
      <dgm:spPr/>
      <dgm:t>
        <a:bodyPr/>
        <a:lstStyle/>
        <a:p>
          <a:endParaRPr lang="en-GB"/>
        </a:p>
      </dgm:t>
    </dgm:pt>
    <dgm:pt modelId="{D97520F2-D3E1-6E43-8484-25FEE76B4050}" type="sibTrans" cxnId="{ABB5ADDB-9C79-2A4A-BE19-F329673D0250}">
      <dgm:prSet/>
      <dgm:spPr/>
      <dgm:t>
        <a:bodyPr/>
        <a:lstStyle/>
        <a:p>
          <a:endParaRPr lang="en-GB"/>
        </a:p>
      </dgm:t>
    </dgm:pt>
    <dgm:pt modelId="{84459C86-F800-4AFE-A7AD-C652AD702501}">
      <dgm:prSet phldrT="[Text]"/>
      <dgm:spPr/>
      <dgm:t>
        <a:bodyPr/>
        <a:lstStyle/>
        <a:p>
          <a:r>
            <a:rPr lang="en-US" dirty="0"/>
            <a:t>All trainees entering ST6 in August 2024 must inform </a:t>
          </a:r>
          <a:r>
            <a:rPr lang="en-US" dirty="0" err="1"/>
            <a:t>HoS</a:t>
          </a:r>
          <a:r>
            <a:rPr lang="en-US" dirty="0"/>
            <a:t> if they are intending to remain on the old curriculum from August 2024</a:t>
          </a:r>
          <a:endParaRPr lang="en-GB" dirty="0"/>
        </a:p>
      </dgm:t>
    </dgm:pt>
    <dgm:pt modelId="{475FC7AF-B4DB-4535-850C-BE3487961211}" type="parTrans" cxnId="{E6EF3FBF-7B37-4427-913B-33041E12C77B}">
      <dgm:prSet/>
      <dgm:spPr/>
      <dgm:t>
        <a:bodyPr/>
        <a:lstStyle/>
        <a:p>
          <a:endParaRPr lang="en-GB"/>
        </a:p>
      </dgm:t>
    </dgm:pt>
    <dgm:pt modelId="{0F6D41CF-606C-475C-B584-D1B9CD0B9974}" type="sibTrans" cxnId="{E6EF3FBF-7B37-4427-913B-33041E12C77B}">
      <dgm:prSet/>
      <dgm:spPr/>
      <dgm:t>
        <a:bodyPr/>
        <a:lstStyle/>
        <a:p>
          <a:endParaRPr lang="en-GB"/>
        </a:p>
      </dgm:t>
    </dgm:pt>
    <dgm:pt modelId="{17B8AFA1-9E2B-4EE8-AA50-CA713E2797E6}">
      <dgm:prSet phldrT="[Text]"/>
      <dgm:spPr/>
      <dgm:t>
        <a:bodyPr/>
        <a:lstStyle/>
        <a:p>
          <a:r>
            <a:rPr lang="en-GB" dirty="0"/>
            <a:t>Series of WEBINARS on Curriculum 2024 </a:t>
          </a:r>
        </a:p>
      </dgm:t>
    </dgm:pt>
    <dgm:pt modelId="{E17F89EA-D45B-4D41-B8C0-D7586492AAB0}" type="parTrans" cxnId="{941B2581-4B33-4276-AC8F-813CD4C96A6D}">
      <dgm:prSet/>
      <dgm:spPr/>
      <dgm:t>
        <a:bodyPr/>
        <a:lstStyle/>
        <a:p>
          <a:endParaRPr lang="en-GB"/>
        </a:p>
      </dgm:t>
    </dgm:pt>
    <dgm:pt modelId="{D0CC2AE3-C4EC-44D4-9079-49AC1361D361}" type="sibTrans" cxnId="{941B2581-4B33-4276-AC8F-813CD4C96A6D}">
      <dgm:prSet/>
      <dgm:spPr/>
      <dgm:t>
        <a:bodyPr/>
        <a:lstStyle/>
        <a:p>
          <a:endParaRPr lang="en-GB"/>
        </a:p>
      </dgm:t>
    </dgm:pt>
    <dgm:pt modelId="{4C1A8E5D-C6DE-4293-B898-04F12D4BFF38}">
      <dgm:prSet phldrT="[Text]"/>
      <dgm:spPr/>
      <dgm:t>
        <a:bodyPr/>
        <a:lstStyle/>
        <a:p>
          <a:r>
            <a:rPr lang="en-US" dirty="0" err="1"/>
            <a:t>ePortfolio</a:t>
          </a:r>
          <a:r>
            <a:rPr lang="en-US" dirty="0"/>
            <a:t> Pilot </a:t>
          </a:r>
          <a:r>
            <a:rPr lang="en-US" dirty="0" err="1"/>
            <a:t>Programme</a:t>
          </a:r>
          <a:r>
            <a:rPr lang="en-US" dirty="0"/>
            <a:t> begins</a:t>
          </a:r>
          <a:endParaRPr lang="en-GB" dirty="0"/>
        </a:p>
      </dgm:t>
    </dgm:pt>
    <dgm:pt modelId="{AD04462B-BAFC-4266-B617-5686F4E22BEB}" type="parTrans" cxnId="{C7178514-1EFE-4E22-9EF3-74D746904EDA}">
      <dgm:prSet/>
      <dgm:spPr/>
      <dgm:t>
        <a:bodyPr/>
        <a:lstStyle/>
        <a:p>
          <a:endParaRPr lang="en-GB"/>
        </a:p>
      </dgm:t>
    </dgm:pt>
    <dgm:pt modelId="{CB351BC5-034E-47AA-8856-CCEBC567173A}" type="sibTrans" cxnId="{C7178514-1EFE-4E22-9EF3-74D746904EDA}">
      <dgm:prSet/>
      <dgm:spPr/>
      <dgm:t>
        <a:bodyPr/>
        <a:lstStyle/>
        <a:p>
          <a:endParaRPr lang="en-GB"/>
        </a:p>
      </dgm:t>
    </dgm:pt>
    <dgm:pt modelId="{7EEA730E-8F15-4E86-9C93-BDE9FD620D2B}">
      <dgm:prSet phldrT="[Text]"/>
      <dgm:spPr/>
      <dgm:t>
        <a:bodyPr/>
        <a:lstStyle/>
        <a:p>
          <a:r>
            <a:rPr lang="en-GB" dirty="0"/>
            <a:t>Training Package for Named Clinical Supervisors and Educational Supervisors developed</a:t>
          </a:r>
        </a:p>
      </dgm:t>
    </dgm:pt>
    <dgm:pt modelId="{FA00DA22-E6BA-4298-B542-9942AEB09830}" type="parTrans" cxnId="{65C1DFE3-0DB9-405A-BE02-45B2F7BA0094}">
      <dgm:prSet/>
      <dgm:spPr/>
      <dgm:t>
        <a:bodyPr/>
        <a:lstStyle/>
        <a:p>
          <a:endParaRPr lang="en-GB"/>
        </a:p>
      </dgm:t>
    </dgm:pt>
    <dgm:pt modelId="{F5004896-44FF-4BA1-94DE-8C5B3E624238}" type="sibTrans" cxnId="{65C1DFE3-0DB9-405A-BE02-45B2F7BA0094}">
      <dgm:prSet/>
      <dgm:spPr/>
      <dgm:t>
        <a:bodyPr/>
        <a:lstStyle/>
        <a:p>
          <a:endParaRPr lang="en-GB"/>
        </a:p>
      </dgm:t>
    </dgm:pt>
    <dgm:pt modelId="{0D50487C-B037-486F-9C6F-AE71E3983BF1}">
      <dgm:prSet phldrT="[Text]"/>
      <dgm:spPr/>
      <dgm:t>
        <a:bodyPr/>
        <a:lstStyle/>
        <a:p>
          <a:r>
            <a:rPr lang="en-US" dirty="0"/>
            <a:t>Assessment Handbook and Level Guides finalized and published</a:t>
          </a:r>
          <a:endParaRPr lang="en-GB" dirty="0"/>
        </a:p>
      </dgm:t>
    </dgm:pt>
    <dgm:pt modelId="{F98635B1-5E98-4D05-94F6-776B1ED60BB2}" type="parTrans" cxnId="{967260E4-C450-444C-9D71-78C4059B460B}">
      <dgm:prSet/>
      <dgm:spPr/>
      <dgm:t>
        <a:bodyPr/>
        <a:lstStyle/>
        <a:p>
          <a:endParaRPr lang="en-GB"/>
        </a:p>
      </dgm:t>
    </dgm:pt>
    <dgm:pt modelId="{AF5FAADB-AAA4-4E24-996E-04E62BD3FBE3}" type="sibTrans" cxnId="{967260E4-C450-444C-9D71-78C4059B460B}">
      <dgm:prSet/>
      <dgm:spPr/>
      <dgm:t>
        <a:bodyPr/>
        <a:lstStyle/>
        <a:p>
          <a:endParaRPr lang="en-GB"/>
        </a:p>
      </dgm:t>
    </dgm:pt>
    <dgm:pt modelId="{7A4032C2-002D-4704-9233-E8833A6E20C8}">
      <dgm:prSet/>
      <dgm:spPr/>
      <dgm:t>
        <a:bodyPr/>
        <a:lstStyle/>
        <a:p>
          <a:r>
            <a:rPr lang="en-US" dirty="0" err="1"/>
            <a:t>ePortfolio</a:t>
          </a:r>
          <a:r>
            <a:rPr lang="en-US" dirty="0"/>
            <a:t> Pilot </a:t>
          </a:r>
          <a:r>
            <a:rPr lang="en-US" dirty="0" err="1"/>
            <a:t>Programme</a:t>
          </a:r>
          <a:r>
            <a:rPr lang="en-US" dirty="0"/>
            <a:t> concludes</a:t>
          </a:r>
          <a:endParaRPr lang="en-GB" dirty="0"/>
        </a:p>
      </dgm:t>
    </dgm:pt>
    <dgm:pt modelId="{7C16ADAE-E773-47D5-8961-5BAF10687780}" type="parTrans" cxnId="{62CDDD04-F254-4F90-A3FE-E6BDE45E545E}">
      <dgm:prSet/>
      <dgm:spPr/>
      <dgm:t>
        <a:bodyPr/>
        <a:lstStyle/>
        <a:p>
          <a:endParaRPr lang="en-GB"/>
        </a:p>
      </dgm:t>
    </dgm:pt>
    <dgm:pt modelId="{FA1571AD-A4E1-4079-87FB-DFF785E1DC94}" type="sibTrans" cxnId="{62CDDD04-F254-4F90-A3FE-E6BDE45E545E}">
      <dgm:prSet/>
      <dgm:spPr/>
      <dgm:t>
        <a:bodyPr/>
        <a:lstStyle/>
        <a:p>
          <a:endParaRPr lang="en-GB"/>
        </a:p>
      </dgm:t>
    </dgm:pt>
    <dgm:pt modelId="{BECF2FFC-B25E-8745-BB6C-83C4A7C66E65}" type="pres">
      <dgm:prSet presAssocID="{CF774CF8-ECB7-ED4F-BCF8-9FB4DBD9EBFD}" presName="linearFlow" presStyleCnt="0">
        <dgm:presLayoutVars>
          <dgm:dir/>
          <dgm:animLvl val="lvl"/>
          <dgm:resizeHandles val="exact"/>
        </dgm:presLayoutVars>
      </dgm:prSet>
      <dgm:spPr/>
    </dgm:pt>
    <dgm:pt modelId="{65F1F53F-9828-2F49-82E2-16AE1F18AAC6}" type="pres">
      <dgm:prSet presAssocID="{0DE083B5-5A9D-D24C-8211-62A30D5D2239}" presName="composite" presStyleCnt="0"/>
      <dgm:spPr/>
    </dgm:pt>
    <dgm:pt modelId="{A21E4C6B-BA01-A64A-95EE-5C22B61B5DBB}" type="pres">
      <dgm:prSet presAssocID="{0DE083B5-5A9D-D24C-8211-62A30D5D223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E15B149-8F8E-CB45-B4B8-93F319296C61}" type="pres">
      <dgm:prSet presAssocID="{0DE083B5-5A9D-D24C-8211-62A30D5D2239}" presName="descendantText" presStyleLbl="alignAcc1" presStyleIdx="0" presStyleCnt="4">
        <dgm:presLayoutVars>
          <dgm:bulletEnabled val="1"/>
        </dgm:presLayoutVars>
      </dgm:prSet>
      <dgm:spPr/>
    </dgm:pt>
    <dgm:pt modelId="{229E9E43-0F06-1343-8455-DBE2A2C714E0}" type="pres">
      <dgm:prSet presAssocID="{1024E6B4-A1E2-5A40-8D74-4219AD3D72EF}" presName="sp" presStyleCnt="0"/>
      <dgm:spPr/>
    </dgm:pt>
    <dgm:pt modelId="{8DBDDC38-A340-FA4F-A3C6-B82B6CDC8744}" type="pres">
      <dgm:prSet presAssocID="{ABAFCCF3-3588-B441-AFF4-BEE4565432B7}" presName="composite" presStyleCnt="0"/>
      <dgm:spPr/>
    </dgm:pt>
    <dgm:pt modelId="{50E2FEB8-95A6-1845-8465-0A8A45977820}" type="pres">
      <dgm:prSet presAssocID="{ABAFCCF3-3588-B441-AFF4-BEE4565432B7}" presName="parentText" presStyleLbl="alignNode1" presStyleIdx="1" presStyleCnt="4" custScaleY="132906">
        <dgm:presLayoutVars>
          <dgm:chMax val="1"/>
          <dgm:bulletEnabled val="1"/>
        </dgm:presLayoutVars>
      </dgm:prSet>
      <dgm:spPr/>
    </dgm:pt>
    <dgm:pt modelId="{E50349DE-92DE-7443-AE64-7CA88334C09E}" type="pres">
      <dgm:prSet presAssocID="{ABAFCCF3-3588-B441-AFF4-BEE4565432B7}" presName="descendantText" presStyleLbl="alignAcc1" presStyleIdx="1" presStyleCnt="4">
        <dgm:presLayoutVars>
          <dgm:bulletEnabled val="1"/>
        </dgm:presLayoutVars>
      </dgm:prSet>
      <dgm:spPr/>
    </dgm:pt>
    <dgm:pt modelId="{5E9F4E1F-0DEA-C54B-A8A4-10F8B3A1F8C4}" type="pres">
      <dgm:prSet presAssocID="{B7208DF0-5C50-D646-A7E1-25E8E8BC0450}" presName="sp" presStyleCnt="0"/>
      <dgm:spPr/>
    </dgm:pt>
    <dgm:pt modelId="{DCDD2B98-F9DF-AB41-B72F-7669656C03D9}" type="pres">
      <dgm:prSet presAssocID="{4145C245-31EF-D041-8CF2-A91EC00876BD}" presName="composite" presStyleCnt="0"/>
      <dgm:spPr/>
    </dgm:pt>
    <dgm:pt modelId="{014420C0-BDF9-E14A-B035-CB8338553272}" type="pres">
      <dgm:prSet presAssocID="{4145C245-31EF-D041-8CF2-A91EC00876BD}" presName="parentText" presStyleLbl="alignNode1" presStyleIdx="2" presStyleCnt="4" custScaleY="131574">
        <dgm:presLayoutVars>
          <dgm:chMax val="1"/>
          <dgm:bulletEnabled val="1"/>
        </dgm:presLayoutVars>
      </dgm:prSet>
      <dgm:spPr/>
    </dgm:pt>
    <dgm:pt modelId="{AB4870B7-47B9-C146-83FB-0FF88D967080}" type="pres">
      <dgm:prSet presAssocID="{4145C245-31EF-D041-8CF2-A91EC00876BD}" presName="descendantText" presStyleLbl="alignAcc1" presStyleIdx="2" presStyleCnt="4">
        <dgm:presLayoutVars>
          <dgm:bulletEnabled val="1"/>
        </dgm:presLayoutVars>
      </dgm:prSet>
      <dgm:spPr/>
    </dgm:pt>
    <dgm:pt modelId="{D610A43A-8CA9-8F40-987E-8A3E7680766E}" type="pres">
      <dgm:prSet presAssocID="{12DF2C48-B023-5540-AB10-FE9A2153258E}" presName="sp" presStyleCnt="0"/>
      <dgm:spPr/>
    </dgm:pt>
    <dgm:pt modelId="{EC2A381D-23FF-CD4A-A76F-1B81550463F9}" type="pres">
      <dgm:prSet presAssocID="{DADD863B-B38A-A44E-8896-5E1D9BC00E3E}" presName="composite" presStyleCnt="0"/>
      <dgm:spPr/>
    </dgm:pt>
    <dgm:pt modelId="{7C038DDD-AF56-1140-89BA-33EA7758F251}" type="pres">
      <dgm:prSet presAssocID="{DADD863B-B38A-A44E-8896-5E1D9BC00E3E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94420ED-4601-9541-88CE-0FAE7E039AA1}" type="pres">
      <dgm:prSet presAssocID="{DADD863B-B38A-A44E-8896-5E1D9BC00E3E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3ADFE00-FB8B-4FDA-8DC9-B363CB7859AA}" type="presOf" srcId="{84459C86-F800-4AFE-A7AD-C652AD702501}" destId="{4E15B149-8F8E-CB45-B4B8-93F319296C61}" srcOrd="0" destOrd="1" presId="urn:microsoft.com/office/officeart/2005/8/layout/chevron2"/>
    <dgm:cxn modelId="{62CDDD04-F254-4F90-A3FE-E6BDE45E545E}" srcId="{DADD863B-B38A-A44E-8896-5E1D9BC00E3E}" destId="{7A4032C2-002D-4704-9233-E8833A6E20C8}" srcOrd="0" destOrd="0" parTransId="{7C16ADAE-E773-47D5-8961-5BAF10687780}" sibTransId="{FA1571AD-A4E1-4079-87FB-DFF785E1DC94}"/>
    <dgm:cxn modelId="{58CDF305-3472-4343-BFA9-72F276A595E3}" srcId="{0DE083B5-5A9D-D24C-8211-62A30D5D2239}" destId="{2FB0F598-D21F-8747-9BF4-737BBDD497DB}" srcOrd="0" destOrd="0" parTransId="{ECB00B01-4991-3D4F-974A-1CB42F026646}" sibTransId="{ECA137E8-6734-AE41-BEB8-E4F7E9D7B822}"/>
    <dgm:cxn modelId="{927EEB12-5D72-46F5-AD47-16EB08F389C0}" type="presOf" srcId="{7A4032C2-002D-4704-9233-E8833A6E20C8}" destId="{094420ED-4601-9541-88CE-0FAE7E039AA1}" srcOrd="0" destOrd="0" presId="urn:microsoft.com/office/officeart/2005/8/layout/chevron2"/>
    <dgm:cxn modelId="{C7178514-1EFE-4E22-9EF3-74D746904EDA}" srcId="{ABAFCCF3-3588-B441-AFF4-BEE4565432B7}" destId="{4C1A8E5D-C6DE-4293-B898-04F12D4BFF38}" srcOrd="2" destOrd="0" parTransId="{AD04462B-BAFC-4266-B617-5686F4E22BEB}" sibTransId="{CB351BC5-034E-47AA-8856-CCEBC567173A}"/>
    <dgm:cxn modelId="{00882D16-3C6B-4E6E-B1D0-7169D794ABE2}" type="presOf" srcId="{0D50487C-B037-486F-9C6F-AE71E3983BF1}" destId="{AB4870B7-47B9-C146-83FB-0FF88D967080}" srcOrd="0" destOrd="2" presId="urn:microsoft.com/office/officeart/2005/8/layout/chevron2"/>
    <dgm:cxn modelId="{44CE461F-D767-6E49-8C10-DB6294170375}" type="presOf" srcId="{4145C245-31EF-D041-8CF2-A91EC00876BD}" destId="{014420C0-BDF9-E14A-B035-CB8338553272}" srcOrd="0" destOrd="0" presId="urn:microsoft.com/office/officeart/2005/8/layout/chevron2"/>
    <dgm:cxn modelId="{7F944542-97A3-A348-8BA2-65B9CD89D126}" srcId="{CF774CF8-ECB7-ED4F-BCF8-9FB4DBD9EBFD}" destId="{4145C245-31EF-D041-8CF2-A91EC00876BD}" srcOrd="2" destOrd="0" parTransId="{04AA02A4-85CB-614E-974B-6190C60B9EC0}" sibTransId="{12DF2C48-B023-5540-AB10-FE9A2153258E}"/>
    <dgm:cxn modelId="{850A8248-6C6F-4944-A68D-E2BE66D6A12C}" srcId="{CF774CF8-ECB7-ED4F-BCF8-9FB4DBD9EBFD}" destId="{0DE083B5-5A9D-D24C-8211-62A30D5D2239}" srcOrd="0" destOrd="0" parTransId="{C814DADD-4A4C-9B4D-BA05-FC3ED8F76754}" sibTransId="{1024E6B4-A1E2-5A40-8D74-4219AD3D72EF}"/>
    <dgm:cxn modelId="{E3310056-F330-460A-8251-B7EA71905859}" type="presOf" srcId="{17B8AFA1-9E2B-4EE8-AA50-CA713E2797E6}" destId="{E50349DE-92DE-7443-AE64-7CA88334C09E}" srcOrd="0" destOrd="1" presId="urn:microsoft.com/office/officeart/2005/8/layout/chevron2"/>
    <dgm:cxn modelId="{DD7FDB5C-9E10-F047-B48C-B883C656DA83}" type="presOf" srcId="{2FB0F598-D21F-8747-9BF4-737BBDD497DB}" destId="{4E15B149-8F8E-CB45-B4B8-93F319296C61}" srcOrd="0" destOrd="0" presId="urn:microsoft.com/office/officeart/2005/8/layout/chevron2"/>
    <dgm:cxn modelId="{4A399762-9D8B-1748-B3B4-2AA2766981CE}" type="presOf" srcId="{ABAFCCF3-3588-B441-AFF4-BEE4565432B7}" destId="{50E2FEB8-95A6-1845-8465-0A8A45977820}" srcOrd="0" destOrd="0" presId="urn:microsoft.com/office/officeart/2005/8/layout/chevron2"/>
    <dgm:cxn modelId="{36BBE76B-AD70-5C4E-89C6-3778DEE71EC0}" type="presOf" srcId="{DADD863B-B38A-A44E-8896-5E1D9BC00E3E}" destId="{7C038DDD-AF56-1140-89BA-33EA7758F251}" srcOrd="0" destOrd="0" presId="urn:microsoft.com/office/officeart/2005/8/layout/chevron2"/>
    <dgm:cxn modelId="{18707F6F-FECE-48FD-A5E4-571DB67FBC95}" type="presOf" srcId="{4C1A8E5D-C6DE-4293-B898-04F12D4BFF38}" destId="{E50349DE-92DE-7443-AE64-7CA88334C09E}" srcOrd="0" destOrd="2" presId="urn:microsoft.com/office/officeart/2005/8/layout/chevron2"/>
    <dgm:cxn modelId="{B2D45F72-A542-7B49-9BC1-D3746ADFB327}" srcId="{ABAFCCF3-3588-B441-AFF4-BEE4565432B7}" destId="{01023570-FF0E-5544-B31F-CF4773DA51B8}" srcOrd="0" destOrd="0" parTransId="{BC602CA3-BD31-7041-AF74-34EB8B3CB487}" sibTransId="{C3314663-DAFC-0D4D-89BF-1409E3255772}"/>
    <dgm:cxn modelId="{88006D7B-19A7-C24B-ADAF-F9E0D2B113EB}" srcId="{CF774CF8-ECB7-ED4F-BCF8-9FB4DBD9EBFD}" destId="{ABAFCCF3-3588-B441-AFF4-BEE4565432B7}" srcOrd="1" destOrd="0" parTransId="{9B845C98-99C9-AD48-919F-8F6E4E7D4B00}" sibTransId="{B7208DF0-5C50-D646-A7E1-25E8E8BC0450}"/>
    <dgm:cxn modelId="{46F40181-93FB-9C44-95DF-A6794F9A3EE2}" type="presOf" srcId="{0DE083B5-5A9D-D24C-8211-62A30D5D2239}" destId="{A21E4C6B-BA01-A64A-95EE-5C22B61B5DBB}" srcOrd="0" destOrd="0" presId="urn:microsoft.com/office/officeart/2005/8/layout/chevron2"/>
    <dgm:cxn modelId="{941B2581-4B33-4276-AC8F-813CD4C96A6D}" srcId="{ABAFCCF3-3588-B441-AFF4-BEE4565432B7}" destId="{17B8AFA1-9E2B-4EE8-AA50-CA713E2797E6}" srcOrd="1" destOrd="0" parTransId="{E17F89EA-D45B-4D41-B8C0-D7586492AAB0}" sibTransId="{D0CC2AE3-C4EC-44D4-9079-49AC1361D361}"/>
    <dgm:cxn modelId="{13EBD18A-D5F1-6744-9176-58501936FCDB}" type="presOf" srcId="{CF774CF8-ECB7-ED4F-BCF8-9FB4DBD9EBFD}" destId="{BECF2FFC-B25E-8745-BB6C-83C4A7C66E65}" srcOrd="0" destOrd="0" presId="urn:microsoft.com/office/officeart/2005/8/layout/chevron2"/>
    <dgm:cxn modelId="{6D7A5E92-73A6-A34A-AE13-3545BF7FA66F}" srcId="{CF774CF8-ECB7-ED4F-BCF8-9FB4DBD9EBFD}" destId="{DADD863B-B38A-A44E-8896-5E1D9BC00E3E}" srcOrd="3" destOrd="0" parTransId="{BEEC0ABA-D30C-084B-9F93-9C228DC7A61F}" sibTransId="{4AA1C363-297D-BA44-872C-4263B4D2C1DA}"/>
    <dgm:cxn modelId="{02B4DF94-1C2D-BA46-B914-67B90E916EE2}" type="presOf" srcId="{778AA5F1-08F6-DE4B-83A0-9D973FCB7538}" destId="{094420ED-4601-9541-88CE-0FAE7E039AA1}" srcOrd="0" destOrd="1" presId="urn:microsoft.com/office/officeart/2005/8/layout/chevron2"/>
    <dgm:cxn modelId="{E702D6BA-E183-4DE4-88AC-973EFC6E87A6}" type="presOf" srcId="{7EEA730E-8F15-4E86-9C93-BDE9FD620D2B}" destId="{AB4870B7-47B9-C146-83FB-0FF88D967080}" srcOrd="0" destOrd="1" presId="urn:microsoft.com/office/officeart/2005/8/layout/chevron2"/>
    <dgm:cxn modelId="{E6EF3FBF-7B37-4427-913B-33041E12C77B}" srcId="{0DE083B5-5A9D-D24C-8211-62A30D5D2239}" destId="{84459C86-F800-4AFE-A7AD-C652AD702501}" srcOrd="1" destOrd="0" parTransId="{475FC7AF-B4DB-4535-850C-BE3487961211}" sibTransId="{0F6D41CF-606C-475C-B584-D1B9CD0B9974}"/>
    <dgm:cxn modelId="{FDB749DA-C15E-CB47-A40E-09650DFEF2F9}" type="presOf" srcId="{B19FF10C-22EA-D743-B777-BD59EE1C520B}" destId="{AB4870B7-47B9-C146-83FB-0FF88D967080}" srcOrd="0" destOrd="0" presId="urn:microsoft.com/office/officeart/2005/8/layout/chevron2"/>
    <dgm:cxn modelId="{ABB5ADDB-9C79-2A4A-BE19-F329673D0250}" srcId="{DADD863B-B38A-A44E-8896-5E1D9BC00E3E}" destId="{778AA5F1-08F6-DE4B-83A0-9D973FCB7538}" srcOrd="1" destOrd="0" parTransId="{8EF09234-9AC3-C449-9EBD-8DD291B61F67}" sibTransId="{D97520F2-D3E1-6E43-8484-25FEE76B4050}"/>
    <dgm:cxn modelId="{5CA1B4E1-6A46-5543-AB5E-64141F59E821}" type="presOf" srcId="{01023570-FF0E-5544-B31F-CF4773DA51B8}" destId="{E50349DE-92DE-7443-AE64-7CA88334C09E}" srcOrd="0" destOrd="0" presId="urn:microsoft.com/office/officeart/2005/8/layout/chevron2"/>
    <dgm:cxn modelId="{65C1DFE3-0DB9-405A-BE02-45B2F7BA0094}" srcId="{4145C245-31EF-D041-8CF2-A91EC00876BD}" destId="{7EEA730E-8F15-4E86-9C93-BDE9FD620D2B}" srcOrd="1" destOrd="0" parTransId="{FA00DA22-E6BA-4298-B542-9942AEB09830}" sibTransId="{F5004896-44FF-4BA1-94DE-8C5B3E624238}"/>
    <dgm:cxn modelId="{967260E4-C450-444C-9D71-78C4059B460B}" srcId="{4145C245-31EF-D041-8CF2-A91EC00876BD}" destId="{0D50487C-B037-486F-9C6F-AE71E3983BF1}" srcOrd="2" destOrd="0" parTransId="{F98635B1-5E98-4D05-94F6-776B1ED60BB2}" sibTransId="{AF5FAADB-AAA4-4E24-996E-04E62BD3FBE3}"/>
    <dgm:cxn modelId="{B80E91FC-05D5-514C-A17B-18BB360DBB00}" srcId="{4145C245-31EF-D041-8CF2-A91EC00876BD}" destId="{B19FF10C-22EA-D743-B777-BD59EE1C520B}" srcOrd="0" destOrd="0" parTransId="{F554F7B1-9D0E-174C-8196-486969CE6B15}" sibTransId="{24D62696-27A4-E84C-97C5-89AC20ECE00C}"/>
    <dgm:cxn modelId="{1BB167BF-A985-1949-ABDD-2D911CB159F4}" type="presParOf" srcId="{BECF2FFC-B25E-8745-BB6C-83C4A7C66E65}" destId="{65F1F53F-9828-2F49-82E2-16AE1F18AAC6}" srcOrd="0" destOrd="0" presId="urn:microsoft.com/office/officeart/2005/8/layout/chevron2"/>
    <dgm:cxn modelId="{FC1A7DB9-FCA1-AD49-A67A-A01670BC780D}" type="presParOf" srcId="{65F1F53F-9828-2F49-82E2-16AE1F18AAC6}" destId="{A21E4C6B-BA01-A64A-95EE-5C22B61B5DBB}" srcOrd="0" destOrd="0" presId="urn:microsoft.com/office/officeart/2005/8/layout/chevron2"/>
    <dgm:cxn modelId="{7CAFD31F-FAC5-BD41-9982-99C17509C6C3}" type="presParOf" srcId="{65F1F53F-9828-2F49-82E2-16AE1F18AAC6}" destId="{4E15B149-8F8E-CB45-B4B8-93F319296C61}" srcOrd="1" destOrd="0" presId="urn:microsoft.com/office/officeart/2005/8/layout/chevron2"/>
    <dgm:cxn modelId="{7B700350-52CC-6447-886F-97A063648078}" type="presParOf" srcId="{BECF2FFC-B25E-8745-BB6C-83C4A7C66E65}" destId="{229E9E43-0F06-1343-8455-DBE2A2C714E0}" srcOrd="1" destOrd="0" presId="urn:microsoft.com/office/officeart/2005/8/layout/chevron2"/>
    <dgm:cxn modelId="{00F1AD96-8E2A-4E45-A087-FF8402217F96}" type="presParOf" srcId="{BECF2FFC-B25E-8745-BB6C-83C4A7C66E65}" destId="{8DBDDC38-A340-FA4F-A3C6-B82B6CDC8744}" srcOrd="2" destOrd="0" presId="urn:microsoft.com/office/officeart/2005/8/layout/chevron2"/>
    <dgm:cxn modelId="{8DC9F25D-C5E2-0140-BDC5-BB952C15EB92}" type="presParOf" srcId="{8DBDDC38-A340-FA4F-A3C6-B82B6CDC8744}" destId="{50E2FEB8-95A6-1845-8465-0A8A45977820}" srcOrd="0" destOrd="0" presId="urn:microsoft.com/office/officeart/2005/8/layout/chevron2"/>
    <dgm:cxn modelId="{AC408C69-78B4-0A42-AC0E-4C7AF5C2CB8B}" type="presParOf" srcId="{8DBDDC38-A340-FA4F-A3C6-B82B6CDC8744}" destId="{E50349DE-92DE-7443-AE64-7CA88334C09E}" srcOrd="1" destOrd="0" presId="urn:microsoft.com/office/officeart/2005/8/layout/chevron2"/>
    <dgm:cxn modelId="{72CA3E48-807D-0448-A8D8-466744ABC40C}" type="presParOf" srcId="{BECF2FFC-B25E-8745-BB6C-83C4A7C66E65}" destId="{5E9F4E1F-0DEA-C54B-A8A4-10F8B3A1F8C4}" srcOrd="3" destOrd="0" presId="urn:microsoft.com/office/officeart/2005/8/layout/chevron2"/>
    <dgm:cxn modelId="{D40CDBAA-75FF-5444-835B-B0E5788E01E3}" type="presParOf" srcId="{BECF2FFC-B25E-8745-BB6C-83C4A7C66E65}" destId="{DCDD2B98-F9DF-AB41-B72F-7669656C03D9}" srcOrd="4" destOrd="0" presId="urn:microsoft.com/office/officeart/2005/8/layout/chevron2"/>
    <dgm:cxn modelId="{8A7BFE59-7B70-A348-A0A5-F9F1D68101D0}" type="presParOf" srcId="{DCDD2B98-F9DF-AB41-B72F-7669656C03D9}" destId="{014420C0-BDF9-E14A-B035-CB8338553272}" srcOrd="0" destOrd="0" presId="urn:microsoft.com/office/officeart/2005/8/layout/chevron2"/>
    <dgm:cxn modelId="{D81C0A0C-6A3F-C341-BF03-D55B549C8D11}" type="presParOf" srcId="{DCDD2B98-F9DF-AB41-B72F-7669656C03D9}" destId="{AB4870B7-47B9-C146-83FB-0FF88D967080}" srcOrd="1" destOrd="0" presId="urn:microsoft.com/office/officeart/2005/8/layout/chevron2"/>
    <dgm:cxn modelId="{8610FD10-3F29-C240-A3D1-E7B08B4DF14B}" type="presParOf" srcId="{BECF2FFC-B25E-8745-BB6C-83C4A7C66E65}" destId="{D610A43A-8CA9-8F40-987E-8A3E7680766E}" srcOrd="5" destOrd="0" presId="urn:microsoft.com/office/officeart/2005/8/layout/chevron2"/>
    <dgm:cxn modelId="{55BAD82C-ED2C-F34F-A7DD-08612A5F0FDE}" type="presParOf" srcId="{BECF2FFC-B25E-8745-BB6C-83C4A7C66E65}" destId="{EC2A381D-23FF-CD4A-A76F-1B81550463F9}" srcOrd="6" destOrd="0" presId="urn:microsoft.com/office/officeart/2005/8/layout/chevron2"/>
    <dgm:cxn modelId="{69F9B453-905A-BF4E-8984-52B1B5AA94FD}" type="presParOf" srcId="{EC2A381D-23FF-CD4A-A76F-1B81550463F9}" destId="{7C038DDD-AF56-1140-89BA-33EA7758F251}" srcOrd="0" destOrd="0" presId="urn:microsoft.com/office/officeart/2005/8/layout/chevron2"/>
    <dgm:cxn modelId="{E30E763B-3CFC-6840-9039-1C8FC2EF3092}" type="presParOf" srcId="{EC2A381D-23FF-CD4A-A76F-1B81550463F9}" destId="{094420ED-4601-9541-88CE-0FAE7E039AA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8A0DA-B0A5-C740-BF65-B44D75B44D67}">
      <dsp:nvSpPr>
        <dsp:cNvPr id="0" name=""/>
        <dsp:cNvSpPr/>
      </dsp:nvSpPr>
      <dsp:spPr>
        <a:xfrm rot="10800000">
          <a:off x="1136624" y="484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Patient Management</a:t>
          </a:r>
        </a:p>
      </dsp:txBody>
      <dsp:txXfrm rot="10800000">
        <a:off x="1252168" y="484"/>
        <a:ext cx="3938296" cy="462178"/>
      </dsp:txXfrm>
    </dsp:sp>
    <dsp:sp modelId="{21809A6D-12AF-A04D-B9D1-7220C7A1D8CB}">
      <dsp:nvSpPr>
        <dsp:cNvPr id="0" name=""/>
        <dsp:cNvSpPr/>
      </dsp:nvSpPr>
      <dsp:spPr>
        <a:xfrm>
          <a:off x="905535" y="484"/>
          <a:ext cx="462178" cy="4621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DBC29-EF5D-3242-B110-C3A1C381C207}">
      <dsp:nvSpPr>
        <dsp:cNvPr id="0" name=""/>
        <dsp:cNvSpPr/>
      </dsp:nvSpPr>
      <dsp:spPr>
        <a:xfrm rot="10800000">
          <a:off x="1136624" y="600626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 Promotion</a:t>
          </a:r>
          <a:endParaRPr lang="en-GB" sz="1800" kern="1200" dirty="0"/>
        </a:p>
      </dsp:txBody>
      <dsp:txXfrm rot="10800000">
        <a:off x="1252168" y="600626"/>
        <a:ext cx="3938296" cy="462178"/>
      </dsp:txXfrm>
    </dsp:sp>
    <dsp:sp modelId="{C108A6C6-5783-BA45-A6C8-178084090221}">
      <dsp:nvSpPr>
        <dsp:cNvPr id="0" name=""/>
        <dsp:cNvSpPr/>
      </dsp:nvSpPr>
      <dsp:spPr>
        <a:xfrm>
          <a:off x="905535" y="600626"/>
          <a:ext cx="462178" cy="4621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9542C-758D-0048-AE56-504718EB9841}">
      <dsp:nvSpPr>
        <dsp:cNvPr id="0" name=""/>
        <dsp:cNvSpPr/>
      </dsp:nvSpPr>
      <dsp:spPr>
        <a:xfrm rot="10800000">
          <a:off x="1136624" y="1200768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Leadership &amp; Team Working</a:t>
          </a:r>
          <a:endParaRPr lang="en-GB" sz="1800" kern="1200" dirty="0"/>
        </a:p>
      </dsp:txBody>
      <dsp:txXfrm rot="10800000">
        <a:off x="1252168" y="1200768"/>
        <a:ext cx="3938296" cy="462178"/>
      </dsp:txXfrm>
    </dsp:sp>
    <dsp:sp modelId="{912DD51C-41D6-834E-A209-13D5A5BA312E}">
      <dsp:nvSpPr>
        <dsp:cNvPr id="0" name=""/>
        <dsp:cNvSpPr/>
      </dsp:nvSpPr>
      <dsp:spPr>
        <a:xfrm>
          <a:off x="905535" y="1200768"/>
          <a:ext cx="462178" cy="4621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05BC9-AE6D-3A4F-98DE-0D2C7AB9682C}">
      <dsp:nvSpPr>
        <dsp:cNvPr id="0" name=""/>
        <dsp:cNvSpPr/>
      </dsp:nvSpPr>
      <dsp:spPr>
        <a:xfrm rot="10800000">
          <a:off x="1136624" y="1800910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Patient Safety &amp; Quality Improvement</a:t>
          </a:r>
          <a:endParaRPr lang="en-GB" sz="1800" kern="1200" dirty="0"/>
        </a:p>
      </dsp:txBody>
      <dsp:txXfrm rot="10800000">
        <a:off x="1252168" y="1800910"/>
        <a:ext cx="3938296" cy="462178"/>
      </dsp:txXfrm>
    </dsp:sp>
    <dsp:sp modelId="{86E1676A-C6D6-6346-8CAF-89FC69C5D89B}">
      <dsp:nvSpPr>
        <dsp:cNvPr id="0" name=""/>
        <dsp:cNvSpPr/>
      </dsp:nvSpPr>
      <dsp:spPr>
        <a:xfrm>
          <a:off x="905535" y="1800910"/>
          <a:ext cx="462178" cy="46217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5624A-7876-774B-94FF-2D00540F756C}">
      <dsp:nvSpPr>
        <dsp:cNvPr id="0" name=""/>
        <dsp:cNvSpPr/>
      </dsp:nvSpPr>
      <dsp:spPr>
        <a:xfrm rot="10800000">
          <a:off x="1136624" y="2401052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Safeguarding &amp; Holistic Patient Care</a:t>
          </a:r>
          <a:endParaRPr lang="en-GB" sz="1800" kern="1200" dirty="0"/>
        </a:p>
      </dsp:txBody>
      <dsp:txXfrm rot="10800000">
        <a:off x="1252168" y="2401052"/>
        <a:ext cx="3938296" cy="462178"/>
      </dsp:txXfrm>
    </dsp:sp>
    <dsp:sp modelId="{6BE7101E-86E5-CA43-9627-F23597CAB797}">
      <dsp:nvSpPr>
        <dsp:cNvPr id="0" name=""/>
        <dsp:cNvSpPr/>
      </dsp:nvSpPr>
      <dsp:spPr>
        <a:xfrm>
          <a:off x="905535" y="2401052"/>
          <a:ext cx="462178" cy="4621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7005D-54E1-744F-9EB2-352AD7056C88}">
      <dsp:nvSpPr>
        <dsp:cNvPr id="0" name=""/>
        <dsp:cNvSpPr/>
      </dsp:nvSpPr>
      <dsp:spPr>
        <a:xfrm rot="10800000">
          <a:off x="1136624" y="3001194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Education &amp; Training </a:t>
          </a:r>
          <a:endParaRPr lang="en-GB" sz="1800" kern="1200" dirty="0"/>
        </a:p>
      </dsp:txBody>
      <dsp:txXfrm rot="10800000">
        <a:off x="1252168" y="3001194"/>
        <a:ext cx="3938296" cy="462178"/>
      </dsp:txXfrm>
    </dsp:sp>
    <dsp:sp modelId="{8263D58C-C829-FF41-969F-F0B3BE903E96}">
      <dsp:nvSpPr>
        <dsp:cNvPr id="0" name=""/>
        <dsp:cNvSpPr/>
      </dsp:nvSpPr>
      <dsp:spPr>
        <a:xfrm>
          <a:off x="905535" y="3001194"/>
          <a:ext cx="462178" cy="46217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3D29C-0BF3-F841-936C-605B75E4A418}">
      <dsp:nvSpPr>
        <dsp:cNvPr id="0" name=""/>
        <dsp:cNvSpPr/>
      </dsp:nvSpPr>
      <dsp:spPr>
        <a:xfrm rot="10800000">
          <a:off x="1136624" y="3601336"/>
          <a:ext cx="4053840" cy="462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Research</a:t>
          </a:r>
          <a:r>
            <a:rPr lang="en-US" sz="1800" kern="1200" baseline="0"/>
            <a:t> &amp; Scholarship</a:t>
          </a:r>
          <a:endParaRPr lang="en-GB" sz="1800" kern="1200" dirty="0"/>
        </a:p>
      </dsp:txBody>
      <dsp:txXfrm rot="10800000">
        <a:off x="1252168" y="3601336"/>
        <a:ext cx="3938296" cy="462178"/>
      </dsp:txXfrm>
    </dsp:sp>
    <dsp:sp modelId="{4ED87564-94C8-4744-BCB7-ECF66323111A}">
      <dsp:nvSpPr>
        <dsp:cNvPr id="0" name=""/>
        <dsp:cNvSpPr/>
      </dsp:nvSpPr>
      <dsp:spPr>
        <a:xfrm>
          <a:off x="905535" y="3601336"/>
          <a:ext cx="462178" cy="46217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8E924-7F6B-6949-914B-698A2D302895}">
      <dsp:nvSpPr>
        <dsp:cNvPr id="0" name=""/>
        <dsp:cNvSpPr/>
      </dsp:nvSpPr>
      <dsp:spPr>
        <a:xfrm>
          <a:off x="1338257" y="3074940"/>
          <a:ext cx="91440" cy="359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43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1F59B-40DA-CD4B-9D46-B45B09F27B65}">
      <dsp:nvSpPr>
        <dsp:cNvPr id="0" name=""/>
        <dsp:cNvSpPr/>
      </dsp:nvSpPr>
      <dsp:spPr>
        <a:xfrm>
          <a:off x="1338257" y="1930725"/>
          <a:ext cx="91440" cy="359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43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2D817-FD16-CD42-B7E0-4538FB599C67}">
      <dsp:nvSpPr>
        <dsp:cNvPr id="0" name=""/>
        <dsp:cNvSpPr/>
      </dsp:nvSpPr>
      <dsp:spPr>
        <a:xfrm>
          <a:off x="1338257" y="786509"/>
          <a:ext cx="91440" cy="359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43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11F37-56D9-6D40-BB2B-313AA21F176B}">
      <dsp:nvSpPr>
        <dsp:cNvPr id="0" name=""/>
        <dsp:cNvSpPr/>
      </dsp:nvSpPr>
      <dsp:spPr>
        <a:xfrm>
          <a:off x="766039" y="1728"/>
          <a:ext cx="1235876" cy="7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36807-48F9-1E46-9ECB-AC116F877E9B}">
      <dsp:nvSpPr>
        <dsp:cNvPr id="0" name=""/>
        <dsp:cNvSpPr/>
      </dsp:nvSpPr>
      <dsp:spPr>
        <a:xfrm>
          <a:off x="903358" y="132181"/>
          <a:ext cx="1235876" cy="78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LEVEL </a:t>
          </a:r>
        </a:p>
      </dsp:txBody>
      <dsp:txXfrm>
        <a:off x="926343" y="155166"/>
        <a:ext cx="1189906" cy="738811"/>
      </dsp:txXfrm>
    </dsp:sp>
    <dsp:sp modelId="{5C48CD97-8888-A744-BC5A-CC2C8C651666}">
      <dsp:nvSpPr>
        <dsp:cNvPr id="0" name=""/>
        <dsp:cNvSpPr/>
      </dsp:nvSpPr>
      <dsp:spPr>
        <a:xfrm>
          <a:off x="766039" y="1145943"/>
          <a:ext cx="1235876" cy="7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45CB3E-7727-DA4B-BE6E-6540D96F6AF2}">
      <dsp:nvSpPr>
        <dsp:cNvPr id="0" name=""/>
        <dsp:cNvSpPr/>
      </dsp:nvSpPr>
      <dsp:spPr>
        <a:xfrm>
          <a:off x="903358" y="1276397"/>
          <a:ext cx="1235876" cy="78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Domains</a:t>
          </a:r>
        </a:p>
      </dsp:txBody>
      <dsp:txXfrm>
        <a:off x="926343" y="1299382"/>
        <a:ext cx="1189906" cy="738811"/>
      </dsp:txXfrm>
    </dsp:sp>
    <dsp:sp modelId="{0BA3C80B-EE27-0445-AC31-0F4A5E6487D2}">
      <dsp:nvSpPr>
        <dsp:cNvPr id="0" name=""/>
        <dsp:cNvSpPr/>
      </dsp:nvSpPr>
      <dsp:spPr>
        <a:xfrm>
          <a:off x="766039" y="2290159"/>
          <a:ext cx="1235876" cy="7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0E852B-90B2-A94C-B2E4-49D16DFEBE52}">
      <dsp:nvSpPr>
        <dsp:cNvPr id="0" name=""/>
        <dsp:cNvSpPr/>
      </dsp:nvSpPr>
      <dsp:spPr>
        <a:xfrm>
          <a:off x="903358" y="2420612"/>
          <a:ext cx="1235876" cy="78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Learning outcomes</a:t>
          </a:r>
        </a:p>
      </dsp:txBody>
      <dsp:txXfrm>
        <a:off x="926343" y="2443597"/>
        <a:ext cx="1189906" cy="738811"/>
      </dsp:txXfrm>
    </dsp:sp>
    <dsp:sp modelId="{1E413342-3B66-A64D-9730-991A81F6A94D}">
      <dsp:nvSpPr>
        <dsp:cNvPr id="0" name=""/>
        <dsp:cNvSpPr/>
      </dsp:nvSpPr>
      <dsp:spPr>
        <a:xfrm>
          <a:off x="766039" y="3434374"/>
          <a:ext cx="1235876" cy="7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FD2F17-9DD8-5749-828D-67AEB8585E98}">
      <dsp:nvSpPr>
        <dsp:cNvPr id="0" name=""/>
        <dsp:cNvSpPr/>
      </dsp:nvSpPr>
      <dsp:spPr>
        <a:xfrm>
          <a:off x="903358" y="3564828"/>
          <a:ext cx="1235876" cy="784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Descriptors</a:t>
          </a:r>
          <a:endParaRPr lang="en-GB" sz="1800" kern="1200" dirty="0"/>
        </a:p>
      </dsp:txBody>
      <dsp:txXfrm>
        <a:off x="926343" y="3587813"/>
        <a:ext cx="1189906" cy="738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E4C6B-BA01-A64A-95EE-5C22B61B5DBB}">
      <dsp:nvSpPr>
        <dsp:cNvPr id="0" name=""/>
        <dsp:cNvSpPr/>
      </dsp:nvSpPr>
      <dsp:spPr>
        <a:xfrm rot="5400000">
          <a:off x="-169982" y="172301"/>
          <a:ext cx="1133214" cy="7932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AUG 2023</a:t>
          </a:r>
        </a:p>
      </dsp:txBody>
      <dsp:txXfrm rot="-5400000">
        <a:off x="0" y="398944"/>
        <a:ext cx="793250" cy="339964"/>
      </dsp:txXfrm>
    </dsp:sp>
    <dsp:sp modelId="{4E15B149-8F8E-CB45-B4B8-93F319296C61}">
      <dsp:nvSpPr>
        <dsp:cNvPr id="0" name=""/>
        <dsp:cNvSpPr/>
      </dsp:nvSpPr>
      <dsp:spPr>
        <a:xfrm rot="5400000">
          <a:off x="3347063" y="-2551494"/>
          <a:ext cx="736589" cy="584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ST 1-5 discuss proposed Level of Training at point of entry to Curriculum 2024 and complete CURRICULUM TRANSITION SCHEDULE with Educational Supervisors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All trainees entering ST6 in August 2024 must inform </a:t>
          </a:r>
          <a:r>
            <a:rPr lang="en-US" sz="1100" kern="1200" dirty="0" err="1"/>
            <a:t>HoS</a:t>
          </a:r>
          <a:r>
            <a:rPr lang="en-US" sz="1100" kern="1200" dirty="0"/>
            <a:t> if they are intending to remain on the old curriculum from August 2024</a:t>
          </a:r>
          <a:endParaRPr lang="en-GB" sz="1100" kern="1200" dirty="0"/>
        </a:p>
      </dsp:txBody>
      <dsp:txXfrm rot="-5400000">
        <a:off x="793250" y="38276"/>
        <a:ext cx="5808259" cy="664675"/>
      </dsp:txXfrm>
    </dsp:sp>
    <dsp:sp modelId="{50E2FEB8-95A6-1845-8465-0A8A45977820}">
      <dsp:nvSpPr>
        <dsp:cNvPr id="0" name=""/>
        <dsp:cNvSpPr/>
      </dsp:nvSpPr>
      <dsp:spPr>
        <a:xfrm rot="5400000">
          <a:off x="-356429" y="1367983"/>
          <a:ext cx="1506110" cy="7932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AUTUMN  2023</a:t>
          </a:r>
        </a:p>
      </dsp:txBody>
      <dsp:txXfrm rot="-5400000">
        <a:off x="1" y="1408178"/>
        <a:ext cx="793250" cy="712860"/>
      </dsp:txXfrm>
    </dsp:sp>
    <dsp:sp modelId="{E50349DE-92DE-7443-AE64-7CA88334C09E}">
      <dsp:nvSpPr>
        <dsp:cNvPr id="0" name=""/>
        <dsp:cNvSpPr/>
      </dsp:nvSpPr>
      <dsp:spPr>
        <a:xfrm rot="5400000">
          <a:off x="3347063" y="-1355812"/>
          <a:ext cx="736589" cy="584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NEW assessments are finalised and put on the new </a:t>
          </a:r>
          <a:r>
            <a:rPr lang="en-GB" sz="1100" kern="1200" dirty="0" err="1"/>
            <a:t>ePortfolio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Series of WEBINARS on Curriculum 2024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ePortfolio</a:t>
          </a:r>
          <a:r>
            <a:rPr lang="en-US" sz="1100" kern="1200" dirty="0"/>
            <a:t> Pilot </a:t>
          </a:r>
          <a:r>
            <a:rPr lang="en-US" sz="1100" kern="1200" dirty="0" err="1"/>
            <a:t>Programme</a:t>
          </a:r>
          <a:r>
            <a:rPr lang="en-US" sz="1100" kern="1200" dirty="0"/>
            <a:t> begins</a:t>
          </a:r>
          <a:endParaRPr lang="en-GB" sz="1100" kern="1200" dirty="0"/>
        </a:p>
      </dsp:txBody>
      <dsp:txXfrm rot="-5400000">
        <a:off x="793250" y="1233958"/>
        <a:ext cx="5808259" cy="664675"/>
      </dsp:txXfrm>
    </dsp:sp>
    <dsp:sp modelId="{014420C0-BDF9-E14A-B035-CB8338553272}">
      <dsp:nvSpPr>
        <dsp:cNvPr id="0" name=""/>
        <dsp:cNvSpPr/>
      </dsp:nvSpPr>
      <dsp:spPr>
        <a:xfrm rot="5400000">
          <a:off x="-348882" y="2742565"/>
          <a:ext cx="1491015" cy="7932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WINTER 2023</a:t>
          </a:r>
        </a:p>
      </dsp:txBody>
      <dsp:txXfrm rot="-5400000">
        <a:off x="1" y="2790307"/>
        <a:ext cx="793250" cy="697765"/>
      </dsp:txXfrm>
    </dsp:sp>
    <dsp:sp modelId="{AB4870B7-47B9-C146-83FB-0FF88D967080}">
      <dsp:nvSpPr>
        <dsp:cNvPr id="0" name=""/>
        <dsp:cNvSpPr/>
      </dsp:nvSpPr>
      <dsp:spPr>
        <a:xfrm rot="5400000">
          <a:off x="3347063" y="18769"/>
          <a:ext cx="736589" cy="584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ePortfolio</a:t>
          </a:r>
          <a:r>
            <a:rPr lang="en-GB" sz="1100" kern="1200" dirty="0"/>
            <a:t> Pilot Programme continues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Training Package for Named Clinical Supervisors and Educational Supervisors developed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Assessment Handbook and Level Guides finalized and published</a:t>
          </a:r>
          <a:endParaRPr lang="en-GB" sz="1100" kern="1200" dirty="0"/>
        </a:p>
      </dsp:txBody>
      <dsp:txXfrm rot="-5400000">
        <a:off x="793250" y="2608540"/>
        <a:ext cx="5808259" cy="664675"/>
      </dsp:txXfrm>
    </dsp:sp>
    <dsp:sp modelId="{7C038DDD-AF56-1140-89BA-33EA7758F251}">
      <dsp:nvSpPr>
        <dsp:cNvPr id="0" name=""/>
        <dsp:cNvSpPr/>
      </dsp:nvSpPr>
      <dsp:spPr>
        <a:xfrm rot="5400000">
          <a:off x="-169982" y="3930700"/>
          <a:ext cx="1133214" cy="7932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AUG 2024</a:t>
          </a:r>
        </a:p>
      </dsp:txBody>
      <dsp:txXfrm rot="-5400000">
        <a:off x="0" y="4157343"/>
        <a:ext cx="793250" cy="339964"/>
      </dsp:txXfrm>
    </dsp:sp>
    <dsp:sp modelId="{094420ED-4601-9541-88CE-0FAE7E039AA1}">
      <dsp:nvSpPr>
        <dsp:cNvPr id="0" name=""/>
        <dsp:cNvSpPr/>
      </dsp:nvSpPr>
      <dsp:spPr>
        <a:xfrm rot="5400000">
          <a:off x="3347063" y="1206904"/>
          <a:ext cx="736589" cy="5844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ePortfolio</a:t>
          </a:r>
          <a:r>
            <a:rPr lang="en-US" sz="1100" kern="1200" dirty="0"/>
            <a:t> Pilot </a:t>
          </a:r>
          <a:r>
            <a:rPr lang="en-US" sz="1100" kern="1200" dirty="0" err="1"/>
            <a:t>Programme</a:t>
          </a:r>
          <a:r>
            <a:rPr lang="en-US" sz="1100" kern="1200" dirty="0"/>
            <a:t> concludes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Curriculum 2024 LAUNCHED</a:t>
          </a:r>
        </a:p>
      </dsp:txBody>
      <dsp:txXfrm rot="-5400000">
        <a:off x="793250" y="3796675"/>
        <a:ext cx="5808259" cy="664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FAC97-01CF-42D6-92AE-E50B22831562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04B3C-ED96-4E45-80D9-1D1B743879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81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8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504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2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71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921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95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71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212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610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3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21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82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555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57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217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8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38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10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28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olidFill>
                  <a:srgbClr val="FF0000"/>
                </a:solidFill>
                <a:latin typeface="Lucida Grande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50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7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504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74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4DCA2-BE46-40CE-AA82-A15670EFEC0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50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2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0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80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250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17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40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12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07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17B44-CE3D-4A27-8C7F-4372243DA4D3}" type="datetimeFigureOut">
              <a:rPr lang="en-GB" smtClean="0"/>
              <a:t>06/09/2023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9848-7CF1-4FF1-AC75-6096E4FCD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02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5.tiff"/><Relationship Id="rId10" Type="http://schemas.microsoft.com/office/2007/relationships/diagramDrawing" Target="../diagrams/drawing2.xml"/><Relationship Id="rId4" Type="http://schemas.openxmlformats.org/officeDocument/2006/relationships/image" Target="../media/image14.tiff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B_C9D0969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s02web.zoom.us/meeting/register/tZUocOmrqTgrG9JysutGLGAKZlLTiVXcHkJX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s02web.zoom.us/meeting/register/tZckc-6sqzssG9YsJzd9uh4q5KU7o3XnACP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02web.zoom.us/meeting/register/tZEqce2uqjMuEtICHtF53LwOCKgsdarrUNDO" TargetMode="External"/><Relationship Id="rId5" Type="http://schemas.openxmlformats.org/officeDocument/2006/relationships/hyperlink" Target="https://us02web.zoom.us/meeting/register/tZAsf-GhrT8tGdXgTUufG799A3tBgcL3eh7X" TargetMode="External"/><Relationship Id="rId4" Type="http://schemas.openxmlformats.org/officeDocument/2006/relationships/hyperlink" Target="https://us02web.zoom.us/meeting/register/tZUtc-uhrD8iH9Urmq8JG8W-iFkMLsBBNb-7" TargetMode="External"/><Relationship Id="rId9" Type="http://schemas.openxmlformats.org/officeDocument/2006/relationships/hyperlink" Target="https://us02web.zoom.us/meeting/register/tZEpf-msrTsuHtfXALhSx011Y-yYEv0sTom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E_A03A748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cophth.ac.uk/wp-content/uploads/2023/08/Implementation-Note-7-Level-3-sign-off-2.docx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us02web.zoom.us/meeting/register/tZUocOmrqTgrG9JysutGLGAKZlLTiVXcHkJX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s02web.zoom.us/meeting/register/tZckc-6sqzssG9YsJzd9uh4q5KU7o3XnACP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02web.zoom.us/meeting/register/tZEqce2uqjMuEtICHtF53LwOCKgsdarrUNDO" TargetMode="External"/><Relationship Id="rId5" Type="http://schemas.openxmlformats.org/officeDocument/2006/relationships/hyperlink" Target="https://us02web.zoom.us/meeting/register/tZAsf-GhrT8tGdXgTUufG799A3tBgcL3eh7X" TargetMode="External"/><Relationship Id="rId4" Type="http://schemas.openxmlformats.org/officeDocument/2006/relationships/hyperlink" Target="https://us02web.zoom.us/meeting/register/tZUtc-uhrD8iH9Urmq8JG8W-iFkMLsBBNb-7" TargetMode="External"/><Relationship Id="rId9" Type="http://schemas.openxmlformats.org/officeDocument/2006/relationships/hyperlink" Target="https://us02web.zoom.us/meeting/register/tZEpf-msrTsuHtfXALhSx011Y-yYEv0sTom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s02web.zoom.us/meeting/register/tZUocOmrqTgrG9JysutGLGAKZlLTiVXcHkJX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s02web.zoom.us/meeting/register/tZckc-6sqzssG9YsJzd9uh4q5KU7o3XnACP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02web.zoom.us/meeting/register/tZEqce2uqjMuEtICHtF53LwOCKgsdarrUNDO" TargetMode="External"/><Relationship Id="rId5" Type="http://schemas.openxmlformats.org/officeDocument/2006/relationships/hyperlink" Target="https://us02web.zoom.us/meeting/register/tZAsf-GhrT8tGdXgTUufG799A3tBgcL3eh7X" TargetMode="External"/><Relationship Id="rId4" Type="http://schemas.openxmlformats.org/officeDocument/2006/relationships/hyperlink" Target="https://us02web.zoom.us/meeting/register/tZUtc-uhrD8iH9Urmq8JG8W-iFkMLsBBNb-7" TargetMode="External"/><Relationship Id="rId9" Type="http://schemas.openxmlformats.org/officeDocument/2006/relationships/hyperlink" Target="https://us02web.zoom.us/meeting/register/tZEpf-msrTsuHtfXALhSx011Y-yYEv0sTom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us02web.zoom.us/meeting/register/tZUocOmrqTgrG9JysutGLGAKZlLTiVXcHkJX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s02web.zoom.us/meeting/register/tZckc-6sqzssG9YsJzd9uh4q5KU7o3XnACP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02web.zoom.us/meeting/register/tZEqce2uqjMuEtICHtF53LwOCKgsdarrUNDO" TargetMode="External"/><Relationship Id="rId5" Type="http://schemas.openxmlformats.org/officeDocument/2006/relationships/hyperlink" Target="https://us02web.zoom.us/meeting/register/tZAsf-GhrT8tGdXgTUufG799A3tBgcL3eh7X" TargetMode="External"/><Relationship Id="rId4" Type="http://schemas.openxmlformats.org/officeDocument/2006/relationships/hyperlink" Target="https://us02web.zoom.us/meeting/register/tZUtc-uhrD8iH9Urmq8JG8W-iFkMLsBBNb-7" TargetMode="External"/><Relationship Id="rId9" Type="http://schemas.openxmlformats.org/officeDocument/2006/relationships/hyperlink" Target="https://us02web.zoom.us/meeting/register/tZEpf-msrTsuHtfXALhSx011Y-yYEv0sTomp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18/10/relationships/comments" Target="../comments/modernComment_13B_67B3C145.xm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.pn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urriculum2024@rcophth.ac.uk" TargetMode="External"/><Relationship Id="rId4" Type="http://schemas.openxmlformats.org/officeDocument/2006/relationships/hyperlink" Target="https://www.rcophth.ac.uk/training/ophthalmic-specialist-training/ost-curriculum/curriculum-202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1D330E4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253266" y="1814513"/>
            <a:ext cx="6610574" cy="3608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400" u="sng" dirty="0">
              <a:latin typeface="Avenir Next" panose="020B0503020202020204" pitchFamily="34" charset="0"/>
            </a:endParaRPr>
          </a:p>
          <a:p>
            <a:pPr marL="0" indent="0" algn="ctr">
              <a:buNone/>
            </a:pPr>
            <a:r>
              <a:rPr lang="en-GB" sz="3600" b="1" i="1" dirty="0">
                <a:latin typeface="Avenir Next" panose="020B0503020202020204" pitchFamily="34" charset="0"/>
              </a:rPr>
              <a:t>CURRICULUM 2024 </a:t>
            </a:r>
          </a:p>
          <a:p>
            <a:pPr marL="0" indent="0" algn="ctr">
              <a:buNone/>
            </a:pPr>
            <a:r>
              <a:rPr lang="en-GB" sz="3600" b="1" i="1" dirty="0">
                <a:latin typeface="Avenir Next" panose="020B0503020202020204" pitchFamily="34" charset="0"/>
              </a:rPr>
              <a:t>- a Refresher</a:t>
            </a:r>
          </a:p>
          <a:p>
            <a:pPr marL="0" indent="0" algn="ctr">
              <a:buNone/>
            </a:pPr>
            <a:endParaRPr lang="en-GB" altLang="en-US" sz="3600" dirty="0"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marL="0" indent="0" algn="ctr">
              <a:buNone/>
            </a:pPr>
            <a:endParaRPr lang="en-GB" altLang="en-US" sz="2200" dirty="0"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marL="0" indent="0" algn="ctr">
              <a:buNone/>
            </a:pPr>
            <a:r>
              <a:rPr lang="en-GB" altLang="en-US" sz="2200" dirty="0">
                <a:latin typeface="Lucida Grande"/>
                <a:cs typeface="Arial" panose="020B0604020202020204" pitchFamily="34" charset="0"/>
                <a:sym typeface="Helvetica" charset="0"/>
              </a:rPr>
              <a:t>Vikas Chadha</a:t>
            </a:r>
          </a:p>
          <a:p>
            <a:pPr marL="0" indent="0" algn="ctr">
              <a:buNone/>
            </a:pPr>
            <a:r>
              <a:rPr lang="en-GB" altLang="en-US" sz="2200" dirty="0">
                <a:latin typeface="Lucida Grande"/>
                <a:cs typeface="Arial" panose="020B0604020202020204" pitchFamily="34" charset="0"/>
                <a:sym typeface="Helvetica" charset="0"/>
              </a:rPr>
              <a:t> Chair of Curriculum Sub-committee</a:t>
            </a: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55600" y="5229200"/>
            <a:ext cx="82089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0" lvl="4" eaLnBrk="1" hangingPunct="1"/>
            <a:endParaRPr lang="en-US" altLang="en-US" sz="1600" dirty="0">
              <a:solidFill>
                <a:srgbClr val="49B2BB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9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Layout of Curriculum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87AC5-7391-684F-8D92-9D0B2752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6" y="1265243"/>
            <a:ext cx="5351929" cy="314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88461-F9DC-FB42-B6A9-8D869C810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11" y="2254163"/>
            <a:ext cx="5608672" cy="3590803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FE7E7293-3679-2443-9194-4B8BB17B8085}"/>
              </a:ext>
            </a:extLst>
          </p:cNvPr>
          <p:cNvSpPr/>
          <p:nvPr/>
        </p:nvSpPr>
        <p:spPr>
          <a:xfrm>
            <a:off x="885277" y="2650602"/>
            <a:ext cx="1882588" cy="1898105"/>
          </a:xfrm>
          <a:prstGeom prst="donut">
            <a:avLst>
              <a:gd name="adj" fmla="val 16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4A350C8E-B555-6B44-A639-E3978EB6D2BA}"/>
              </a:ext>
            </a:extLst>
          </p:cNvPr>
          <p:cNvSpPr/>
          <p:nvPr/>
        </p:nvSpPr>
        <p:spPr>
          <a:xfrm>
            <a:off x="2607800" y="4000955"/>
            <a:ext cx="2537092" cy="1046434"/>
          </a:xfrm>
          <a:prstGeom prst="donut">
            <a:avLst>
              <a:gd name="adj" fmla="val 33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596E0B8-5D56-EFFD-BD20-D542A13C634A}"/>
              </a:ext>
            </a:extLst>
          </p:cNvPr>
          <p:cNvGraphicFramePr>
            <a:graphicFrameLocks/>
          </p:cNvGraphicFramePr>
          <p:nvPr/>
        </p:nvGraphicFramePr>
        <p:xfrm>
          <a:off x="5915997" y="1659823"/>
          <a:ext cx="29052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397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Levels 1 and 2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50DC1-9683-C9FB-B21D-71AE2023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69" y="1933249"/>
            <a:ext cx="8396868" cy="381440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Level 1 must be achieved by end of ST2 </a:t>
            </a:r>
          </a:p>
          <a:p>
            <a:r>
              <a:rPr lang="en-US" sz="2400" dirty="0"/>
              <a:t>Level 2 must be achieved by end of ST3</a:t>
            </a:r>
          </a:p>
          <a:p>
            <a:endParaRPr lang="en-US" sz="2400" dirty="0"/>
          </a:p>
          <a:p>
            <a:pPr>
              <a:lnSpc>
                <a:spcPct val="110000"/>
              </a:lnSpc>
            </a:pPr>
            <a:r>
              <a:rPr lang="en-GB" sz="2400" b="1" dirty="0"/>
              <a:t>Majority of trainees will achieve Level 1 and 2 training by the end of ST2</a:t>
            </a:r>
            <a:r>
              <a:rPr lang="en-GB" sz="2400" dirty="0"/>
              <a:t> (but this may be variable </a:t>
            </a:r>
            <a:r>
              <a:rPr lang="en-US" sz="2400" dirty="0"/>
              <a:t>and is not necessary) 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All Level 2 training </a:t>
            </a:r>
            <a:r>
              <a:rPr lang="en-GB" sz="2400" b="1" dirty="0"/>
              <a:t>must be completed by the end of ST3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Skills are basic and spread across all SIAs</a:t>
            </a:r>
          </a:p>
          <a:p>
            <a:pPr lvl="0">
              <a:lnSpc>
                <a:spcPct val="110000"/>
              </a:lnSpc>
            </a:pPr>
            <a:r>
              <a:rPr lang="en-GB" sz="2400" dirty="0"/>
              <a:t>Trainees do not have to rotate through all SIAs to gain Level 1 and 2 competencies</a:t>
            </a:r>
          </a:p>
          <a:p>
            <a:pPr marL="0" indent="0">
              <a:lnSpc>
                <a:spcPct val="107000"/>
              </a:lnSpc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589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Level 3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50DC1-9683-C9FB-B21D-71AE2023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69" y="1933249"/>
            <a:ext cx="8396868" cy="38144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Level 3 training is current level of ‘sub-specialty’ training for CCT (now Special Interest Area or SIA)</a:t>
            </a:r>
          </a:p>
          <a:p>
            <a:pPr>
              <a:lnSpc>
                <a:spcPct val="120000"/>
              </a:lnSpc>
            </a:pPr>
            <a:r>
              <a:rPr lang="en-US" dirty="0"/>
              <a:t>Twelve SIAs – Cataract Surgery, Urgent Eye Care and Community Ophthalmology will not need a dedicated posting and competencies will be acquired simultaneously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Level 3 will range between 2.5 to 3.5 years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Level 3 competencies need to be achieved by a maximum of 5.5 years of training</a:t>
            </a:r>
          </a:p>
          <a:p>
            <a:pPr>
              <a:lnSpc>
                <a:spcPct val="107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0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Level 4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726141" y="1466851"/>
            <a:ext cx="7772400" cy="4454448"/>
          </a:xfrm>
        </p:spPr>
        <p:txBody>
          <a:bodyPr>
            <a:noAutofit/>
          </a:bodyPr>
          <a:lstStyle/>
          <a:p>
            <a:r>
              <a:rPr lang="en-GB" sz="2200" u="sng" dirty="0"/>
              <a:t>Minimum of TWO Level 4 SIAs need to be completed for CCT</a:t>
            </a:r>
          </a:p>
          <a:p>
            <a:endParaRPr lang="en-GB" sz="2200" dirty="0"/>
          </a:p>
          <a:p>
            <a:r>
              <a:rPr lang="en-GB" sz="2200" dirty="0"/>
              <a:t>Level 4 entry criteria</a:t>
            </a:r>
          </a:p>
          <a:p>
            <a:pPr lvl="1"/>
            <a:r>
              <a:rPr lang="en-GB" sz="2200" dirty="0" err="1"/>
              <a:t>FRCOphth</a:t>
            </a:r>
            <a:r>
              <a:rPr lang="en-GB" sz="2200" dirty="0"/>
              <a:t> Part 2</a:t>
            </a:r>
          </a:p>
          <a:p>
            <a:pPr lvl="1"/>
            <a:r>
              <a:rPr lang="en-GB" sz="2200" dirty="0"/>
              <a:t>Level 3 in all SIA and all Generic Skills</a:t>
            </a:r>
          </a:p>
          <a:p>
            <a:r>
              <a:rPr lang="en-GB" sz="2200" dirty="0"/>
              <a:t>Level 4 entry criteria for Cornea &amp; Ocular Surface, Glaucoma and Vitreoretinal Surgery</a:t>
            </a:r>
          </a:p>
          <a:p>
            <a:pPr lvl="1"/>
            <a:r>
              <a:rPr lang="en-GB" sz="2200" dirty="0"/>
              <a:t>As above</a:t>
            </a:r>
          </a:p>
          <a:p>
            <a:pPr lvl="1"/>
            <a:r>
              <a:rPr lang="en-GB" sz="2200" dirty="0"/>
              <a:t>PLUS Competencies of Level 4 Cataract Surgery</a:t>
            </a:r>
          </a:p>
          <a:p>
            <a:pPr lvl="1"/>
            <a:endParaRPr lang="en-GB" sz="2200" dirty="0"/>
          </a:p>
          <a:p>
            <a:pPr marL="0" indent="0">
              <a:buNone/>
            </a:pPr>
            <a:r>
              <a:rPr lang="en-US" sz="2200" dirty="0"/>
              <a:t>OVER 90 PERCENT OF DEANERIES HAVE ALREADY INDICATED THAT THEY WILL BE ABLE TO PROVIDE LEVEL 4 TRAINING IN ALL 12 SIAs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Autumn Webinar Series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7BE42-1BF6-ADA1-8BD5-2EFBA9611D36}"/>
              </a:ext>
            </a:extLst>
          </p:cNvPr>
          <p:cNvSpPr txBox="1"/>
          <p:nvPr/>
        </p:nvSpPr>
        <p:spPr>
          <a:xfrm>
            <a:off x="474870" y="1661031"/>
            <a:ext cx="819426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Curriculum 2024 - a refresher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https://us02web.zoom.us/meeting/register/tZUtc-uhrD8iH9Urmq8JG8W-iFkMLsBBNb-7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the transition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https://us02web.zoom.us/meeting/register/tZAsf-GhrT8tGdXgTUufG799A3tBgcL3eh7X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16 October 2023 at 6.30pm: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Introducing the New Assessments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https://us02web.zoom.us/meeting/register/tZEqce2uqjMuEtICHtF53LwOCKgsdarrUNDO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New </a:t>
            </a:r>
            <a:r>
              <a:rPr lang="en-GB" sz="1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ePortfolio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https://us02web.zoom.us/meeting/register/tZckc-6sqzssG9YsJzd9uh4q5KU7o3XnACPP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Levels 1-4 - practical implications</a:t>
            </a:r>
            <a:r>
              <a:rPr lang="en-GB" sz="1600" b="1" i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https://us02web.zoom.us/meeting/register/tZUocOmrqTgrG9JysutGLGAKZlLTiVXcHkJX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11 December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Trainer-Trainee interactions in C2024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https://us02web.zoom.us/meeting/register/tZEpf-msrTsuHtfXALhSx011Y-yYEv0sTomp</a:t>
            </a:r>
            <a:r>
              <a:rPr lang="en-GB" sz="1600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95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Curriculum Transition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802167" y="1230142"/>
            <a:ext cx="7772400" cy="493674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rgbClr val="47B3BC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</a:p>
          <a:p>
            <a:pPr marL="457200" lvl="1" indent="0">
              <a:buNone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720EDEA-6C46-8142-916E-109AF88B3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47979"/>
              </p:ext>
            </p:extLst>
          </p:nvPr>
        </p:nvGraphicFramePr>
        <p:xfrm>
          <a:off x="743983" y="1739315"/>
          <a:ext cx="7529161" cy="4220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81">
                  <a:extLst>
                    <a:ext uri="{9D8B030D-6E8A-4147-A177-3AD203B41FA5}">
                      <a16:colId xmlns:a16="http://schemas.microsoft.com/office/drawing/2014/main" val="1597001031"/>
                    </a:ext>
                  </a:extLst>
                </a:gridCol>
                <a:gridCol w="2017000">
                  <a:extLst>
                    <a:ext uri="{9D8B030D-6E8A-4147-A177-3AD203B41FA5}">
                      <a16:colId xmlns:a16="http://schemas.microsoft.com/office/drawing/2014/main" val="1031637971"/>
                    </a:ext>
                  </a:extLst>
                </a:gridCol>
                <a:gridCol w="1744190">
                  <a:extLst>
                    <a:ext uri="{9D8B030D-6E8A-4147-A177-3AD203B41FA5}">
                      <a16:colId xmlns:a16="http://schemas.microsoft.com/office/drawing/2014/main" val="347806443"/>
                    </a:ext>
                  </a:extLst>
                </a:gridCol>
                <a:gridCol w="2020390">
                  <a:extLst>
                    <a:ext uri="{9D8B030D-6E8A-4147-A177-3AD203B41FA5}">
                      <a16:colId xmlns:a16="http://schemas.microsoft.com/office/drawing/2014/main" val="74733187"/>
                    </a:ext>
                  </a:extLst>
                </a:gridCol>
              </a:tblGrid>
              <a:tr h="10737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ST Year </a:t>
                      </a:r>
                    </a:p>
                    <a:p>
                      <a:pPr algn="ctr"/>
                      <a:r>
                        <a:rPr lang="en-US" dirty="0"/>
                        <a:t>(August 2023)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Year in </a:t>
                      </a:r>
                    </a:p>
                    <a:p>
                      <a:pPr algn="ctr"/>
                      <a:r>
                        <a:rPr lang="en-US" dirty="0"/>
                        <a:t>August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to New Curriculum in AUG ‘24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Level of Training in </a:t>
                      </a:r>
                    </a:p>
                    <a:p>
                      <a:pPr algn="ctr"/>
                      <a:r>
                        <a:rPr lang="en-US" dirty="0"/>
                        <a:t>August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340249"/>
                  </a:ext>
                </a:extLst>
              </a:tr>
              <a:tr h="622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Midway Level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305003"/>
                  </a:ext>
                </a:extLst>
              </a:tr>
              <a:tr h="622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Start of Level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41777"/>
                  </a:ext>
                </a:extLst>
              </a:tr>
              <a:tr h="622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Start of Level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905445"/>
                  </a:ext>
                </a:extLst>
              </a:tr>
              <a:tr h="622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Level 3: 1.5 years left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956712"/>
                  </a:ext>
                </a:extLst>
              </a:tr>
              <a:tr h="622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Level 3: 6 months left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509044"/>
                  </a:ext>
                </a:extLst>
              </a:tr>
            </a:tbl>
          </a:graphicData>
        </a:graphic>
      </p:graphicFrame>
      <p:sp>
        <p:nvSpPr>
          <p:cNvPr id="3" name="Donut 2">
            <a:extLst>
              <a:ext uri="{FF2B5EF4-FFF2-40B4-BE49-F238E27FC236}">
                <a16:creationId xmlns:a16="http://schemas.microsoft.com/office/drawing/2014/main" id="{060AA6B2-7738-9B43-8C3B-5E7BEAE9C28A}"/>
              </a:ext>
            </a:extLst>
          </p:cNvPr>
          <p:cNvSpPr/>
          <p:nvPr/>
        </p:nvSpPr>
        <p:spPr>
          <a:xfrm>
            <a:off x="1078198" y="2664823"/>
            <a:ext cx="1075764" cy="2673531"/>
          </a:xfrm>
          <a:prstGeom prst="donut">
            <a:avLst>
              <a:gd name="adj" fmla="val 4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61731" y="125600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Transition Tool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50DC1-9683-C9FB-B21D-71AE2023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1483112"/>
            <a:ext cx="8396868" cy="512192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en-US" b="1" dirty="0"/>
              <a:t>CURRICULUM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US" b="1" dirty="0"/>
              <a:t>TRANSITION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US" b="1" dirty="0"/>
              <a:t>SCHEDULE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5E3A20-8BE0-F9F1-31D6-5B74D684DBB5}"/>
              </a:ext>
            </a:extLst>
          </p:cNvPr>
          <p:cNvGrpSpPr/>
          <p:nvPr/>
        </p:nvGrpSpPr>
        <p:grpSpPr>
          <a:xfrm>
            <a:off x="2509037" y="863489"/>
            <a:ext cx="6362700" cy="5402580"/>
            <a:chOff x="0" y="0"/>
            <a:chExt cx="6362700" cy="540258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250A4E1-9B2A-6BA0-2922-CD09F0DDD277}"/>
                </a:ext>
              </a:extLst>
            </p:cNvPr>
            <p:cNvCxnSpPr/>
            <p:nvPr/>
          </p:nvCxnSpPr>
          <p:spPr>
            <a:xfrm flipH="1">
              <a:off x="1612900" y="558800"/>
              <a:ext cx="564515" cy="1016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1A85EB1-B4C0-23D9-5AB7-0675D3DCB680}"/>
                </a:ext>
              </a:extLst>
            </p:cNvPr>
            <p:cNvCxnSpPr/>
            <p:nvPr/>
          </p:nvCxnSpPr>
          <p:spPr>
            <a:xfrm flipH="1">
              <a:off x="635000" y="2095500"/>
              <a:ext cx="450215" cy="8255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BC74F9C-62B1-864E-B7E1-D61D2944FD99}"/>
                </a:ext>
              </a:extLst>
            </p:cNvPr>
            <p:cNvCxnSpPr/>
            <p:nvPr/>
          </p:nvCxnSpPr>
          <p:spPr>
            <a:xfrm flipH="1">
              <a:off x="2895600" y="2921000"/>
              <a:ext cx="495300" cy="6858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377A3F9-DE02-D31A-0886-0DFA506FB9EC}"/>
                </a:ext>
              </a:extLst>
            </p:cNvPr>
            <p:cNvCxnSpPr/>
            <p:nvPr/>
          </p:nvCxnSpPr>
          <p:spPr>
            <a:xfrm>
              <a:off x="2311400" y="2095500"/>
              <a:ext cx="1079500" cy="5334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006C290-E8C6-D0E5-EA51-609E0EC65A49}"/>
                </a:ext>
              </a:extLst>
            </p:cNvPr>
            <p:cNvCxnSpPr/>
            <p:nvPr/>
          </p:nvCxnSpPr>
          <p:spPr>
            <a:xfrm>
              <a:off x="3848100" y="2908300"/>
              <a:ext cx="1143000" cy="6985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E705D2-19C4-6F4B-0DB6-8EC6ED6A9634}"/>
                </a:ext>
              </a:extLst>
            </p:cNvPr>
            <p:cNvGrpSpPr/>
            <p:nvPr/>
          </p:nvGrpSpPr>
          <p:grpSpPr>
            <a:xfrm>
              <a:off x="0" y="0"/>
              <a:ext cx="6362700" cy="5402580"/>
              <a:chOff x="0" y="0"/>
              <a:chExt cx="6362700" cy="5402580"/>
            </a:xfrm>
          </p:grpSpPr>
          <p:sp>
            <p:nvSpPr>
              <p:cNvPr id="14" name="Text Box 1">
                <a:extLst>
                  <a:ext uri="{FF2B5EF4-FFF2-40B4-BE49-F238E27FC236}">
                    <a16:creationId xmlns:a16="http://schemas.microsoft.com/office/drawing/2014/main" id="{9073D2E1-24BB-4240-6C7D-85B1F927AB69}"/>
                  </a:ext>
                </a:extLst>
              </p:cNvPr>
              <p:cNvSpPr txBox="1"/>
              <p:nvPr/>
            </p:nvSpPr>
            <p:spPr>
              <a:xfrm>
                <a:off x="2184400" y="0"/>
                <a:ext cx="2082800" cy="121158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GB" sz="12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Will I be entering Level 3 in the new curriculum?</a:t>
                </a:r>
              </a:p>
              <a:p>
                <a:pPr algn="just"/>
                <a:r>
                  <a:rPr lang="en-GB" sz="12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OR</a:t>
                </a:r>
              </a:p>
              <a:p>
                <a:pPr algn="just"/>
                <a:r>
                  <a:rPr lang="en-GB" sz="12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Will I be entering Level 4 and need to check I am eligible for the new curriculum?</a:t>
                </a:r>
              </a:p>
            </p:txBody>
          </p:sp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F752F125-8A93-149A-D487-E2F7E9FC9BDC}"/>
                  </a:ext>
                </a:extLst>
              </p:cNvPr>
              <p:cNvSpPr txBox="1"/>
              <p:nvPr/>
            </p:nvSpPr>
            <p:spPr>
              <a:xfrm>
                <a:off x="1079500" y="1574800"/>
                <a:ext cx="1219200" cy="93980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Have I already got specialities signed off in the old curriculum?</a:t>
                </a: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EA95469B-03EC-B661-1F22-BBAA5071F4F1}"/>
                  </a:ext>
                </a:extLst>
              </p:cNvPr>
              <p:cNvSpPr txBox="1"/>
              <p:nvPr/>
            </p:nvSpPr>
            <p:spPr>
              <a:xfrm>
                <a:off x="0" y="2921000"/>
                <a:ext cx="1384300" cy="111760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 b="1">
                    <a:solidFill>
                      <a:srgbClr val="2E74B5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Please indicate X below under “fully signed off” and specify the placement</a:t>
                </a:r>
                <a:endParaRPr lang="en-GB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5">
                <a:extLst>
                  <a:ext uri="{FF2B5EF4-FFF2-40B4-BE49-F238E27FC236}">
                    <a16:creationId xmlns:a16="http://schemas.microsoft.com/office/drawing/2014/main" id="{84838EA9-2F70-B1CA-50C1-9A0CF299BA65}"/>
                  </a:ext>
                </a:extLst>
              </p:cNvPr>
              <p:cNvSpPr txBox="1"/>
              <p:nvPr/>
            </p:nvSpPr>
            <p:spPr>
              <a:xfrm>
                <a:off x="2032000" y="3606800"/>
                <a:ext cx="1524000" cy="172720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Have I had a placement in this speciality but not been signed off?</a:t>
                </a:r>
              </a:p>
              <a:p>
                <a:r>
                  <a:rPr lang="en-GB" sz="1200" b="1">
                    <a:solidFill>
                      <a:srgbClr val="2E74B5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Please indicate X below under “partly met” and specify what is outstanding</a:t>
                </a:r>
                <a:endParaRPr lang="en-GB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60469C0E-EE69-04EE-2C85-077CAEA81793}"/>
                  </a:ext>
                </a:extLst>
              </p:cNvPr>
              <p:cNvSpPr txBox="1"/>
              <p:nvPr/>
            </p:nvSpPr>
            <p:spPr>
              <a:xfrm>
                <a:off x="3962400" y="3606800"/>
                <a:ext cx="2400300" cy="179578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I have no experience.</a:t>
                </a:r>
              </a:p>
              <a:p>
                <a:pPr algn="just"/>
                <a:r>
                  <a:rPr lang="en-GB" sz="1200" b="1">
                    <a:solidFill>
                      <a:srgbClr val="2E74B5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Please indicate X below under “no experience”.</a:t>
                </a:r>
                <a:endParaRPr lang="en-GB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just"/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</a:p>
              <a:p>
                <a:pPr algn="just"/>
                <a:r>
                  <a:rPr lang="en-GB" sz="120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How much time do I have left until I am expected to start Level 4? Do I need to request placements in these specialities/alert my ES/ARCP panel?</a:t>
                </a:r>
              </a:p>
            </p:txBody>
          </p:sp>
          <p:sp>
            <p:nvSpPr>
              <p:cNvPr id="19" name="Text Box 13">
                <a:extLst>
                  <a:ext uri="{FF2B5EF4-FFF2-40B4-BE49-F238E27FC236}">
                    <a16:creationId xmlns:a16="http://schemas.microsoft.com/office/drawing/2014/main" id="{B74E049A-7E80-E9F4-92C4-F8EA853C659C}"/>
                  </a:ext>
                </a:extLst>
              </p:cNvPr>
              <p:cNvSpPr txBox="1"/>
              <p:nvPr/>
            </p:nvSpPr>
            <p:spPr>
              <a:xfrm>
                <a:off x="3390900" y="2565400"/>
                <a:ext cx="457200" cy="342900"/>
              </a:xfrm>
              <a:prstGeom prst="rect">
                <a:avLst/>
              </a:prstGeom>
              <a:solidFill>
                <a:schemeClr val="lt1"/>
              </a:solidFill>
              <a:ln w="2540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1200" b="1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NO</a:t>
                </a:r>
                <a:endParaRPr lang="en-GB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02944A6E-B183-A433-A92D-E65FC8D3A64F}"/>
                </a:ext>
              </a:extLst>
            </p:cNvPr>
            <p:cNvSpPr txBox="1"/>
            <p:nvPr/>
          </p:nvSpPr>
          <p:spPr>
            <a:xfrm>
              <a:off x="4660900" y="431800"/>
              <a:ext cx="457200" cy="342900"/>
            </a:xfrm>
            <a:prstGeom prst="rect">
              <a:avLst/>
            </a:prstGeom>
            <a:solidFill>
              <a:schemeClr val="lt1"/>
            </a:solidFill>
            <a:ln w="2540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b="1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NO</a:t>
              </a:r>
              <a:endParaRPr lang="en-GB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4E881F00-835A-C1DA-67F8-B24D7A1930FD}"/>
                </a:ext>
              </a:extLst>
            </p:cNvPr>
            <p:cNvSpPr txBox="1"/>
            <p:nvPr/>
          </p:nvSpPr>
          <p:spPr>
            <a:xfrm>
              <a:off x="1384300" y="558800"/>
              <a:ext cx="457200" cy="342900"/>
            </a:xfrm>
            <a:prstGeom prst="rect">
              <a:avLst/>
            </a:prstGeom>
            <a:solidFill>
              <a:schemeClr val="lt1"/>
            </a:solidFill>
            <a:ln w="2540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b="1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YES</a:t>
              </a:r>
              <a:endParaRPr lang="en-GB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Text Box 16">
              <a:extLst>
                <a:ext uri="{FF2B5EF4-FFF2-40B4-BE49-F238E27FC236}">
                  <a16:creationId xmlns:a16="http://schemas.microsoft.com/office/drawing/2014/main" id="{1CF0651A-5598-1C49-FA31-3BC0EAE03C2E}"/>
                </a:ext>
              </a:extLst>
            </p:cNvPr>
            <p:cNvSpPr txBox="1"/>
            <p:nvPr/>
          </p:nvSpPr>
          <p:spPr>
            <a:xfrm>
              <a:off x="342900" y="2082800"/>
              <a:ext cx="457200" cy="342900"/>
            </a:xfrm>
            <a:prstGeom prst="rect">
              <a:avLst/>
            </a:prstGeom>
            <a:solidFill>
              <a:schemeClr val="lt1"/>
            </a:solidFill>
            <a:ln w="2540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b="1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YES</a:t>
              </a:r>
              <a:endParaRPr lang="en-GB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id="{05F97865-5848-F931-7A43-9FFEF0C86856}"/>
                </a:ext>
              </a:extLst>
            </p:cNvPr>
            <p:cNvSpPr txBox="1"/>
            <p:nvPr/>
          </p:nvSpPr>
          <p:spPr>
            <a:xfrm>
              <a:off x="4660900" y="2984500"/>
              <a:ext cx="800100" cy="342900"/>
            </a:xfrm>
            <a:prstGeom prst="rect">
              <a:avLst/>
            </a:prstGeom>
            <a:solidFill>
              <a:schemeClr val="lt1"/>
            </a:solidFill>
            <a:ln w="2540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b="1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Not at all</a:t>
              </a:r>
              <a:endParaRPr lang="en-GB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540071-F5B1-55B4-A889-51F764684A39}"/>
              </a:ext>
            </a:extLst>
          </p:cNvPr>
          <p:cNvSpPr txBox="1"/>
          <p:nvPr/>
        </p:nvSpPr>
        <p:spPr>
          <a:xfrm>
            <a:off x="370456" y="5240651"/>
            <a:ext cx="38784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3F3F3F"/>
                </a:solidFill>
                <a:effectLst/>
                <a:latin typeface="Helvetica" pitchFamily="2" charset="0"/>
                <a:hlinkClick r:id="rId5"/>
              </a:rPr>
              <a:t>https://www.rcophth.ac.uk/wp-content/uploads/2023/08/Implementation-Note-7-Level-3-sign-off-2.docx</a:t>
            </a:r>
            <a:endParaRPr lang="en-GB" sz="1400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endParaRPr lang="en-GB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854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Autumn Webinar Series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7BE42-1BF6-ADA1-8BD5-2EFBA9611D36}"/>
              </a:ext>
            </a:extLst>
          </p:cNvPr>
          <p:cNvSpPr txBox="1"/>
          <p:nvPr/>
        </p:nvSpPr>
        <p:spPr>
          <a:xfrm>
            <a:off x="474870" y="1661031"/>
            <a:ext cx="819426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Curriculum 2024 - a refresher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https://us02web.zoom.us/meeting/register/tZUtc-uhrD8iH9Urmq8JG8W-iFkMLsBBNb-7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Managing the transition 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https://us02web.zoom.us/meeting/register/tZAsf-GhrT8tGdXgTUufG799A3tBgcL3eh7X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16 October 2023 at 6.30pm: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Introducing the New Assessments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https://us02web.zoom.us/meeting/register/tZEqce2uqjMuEtICHtF53LwOCKgsdarrUNDO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New </a:t>
            </a:r>
            <a:r>
              <a:rPr lang="en-GB" sz="1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ePortfolio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https://us02web.zoom.us/meeting/register/tZckc-6sqzssG9YsJzd9uh4q5KU7o3XnACPP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Levels 1-4 - practical implications</a:t>
            </a:r>
            <a:r>
              <a:rPr lang="en-GB" sz="1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https://us02web.zoom.us/meeting/register/tZUocOmrqTgrG9JysutGLGAKZlLTiVXcHkJX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11 December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Trainer-Trainee interactions in C2024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https://us02web.zoom.us/meeting/register/tZEpf-msrTsuHtfXALhSx011Y-yYEv0sTomp</a:t>
            </a:r>
            <a:r>
              <a:rPr lang="en-GB" sz="1600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027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Assessments - what’s NEW?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726141" y="1729129"/>
            <a:ext cx="7772400" cy="3746981"/>
          </a:xfrm>
        </p:spPr>
        <p:txBody>
          <a:bodyPr>
            <a:noAutofit/>
          </a:bodyPr>
          <a:lstStyle/>
          <a:p>
            <a:pPr lvl="0"/>
            <a:r>
              <a:rPr lang="en-US" sz="2000" b="1" dirty="0" err="1"/>
              <a:t>Entrustable</a:t>
            </a:r>
            <a:r>
              <a:rPr lang="en-US" sz="2000" b="1" dirty="0"/>
              <a:t> Professional Assessment (EPA)</a:t>
            </a:r>
          </a:p>
          <a:p>
            <a:pPr lvl="0">
              <a:buFontTx/>
              <a:buChar char="-"/>
            </a:pPr>
            <a:r>
              <a:rPr lang="en-US" sz="2000" dirty="0"/>
              <a:t>key method of assessing the patient management domains; will replace the current clinical supervisor report (CSR)</a:t>
            </a:r>
          </a:p>
          <a:p>
            <a:pPr lvl="0">
              <a:buFontTx/>
              <a:buChar char="-"/>
            </a:pPr>
            <a:r>
              <a:rPr lang="en-US" sz="2000" dirty="0"/>
              <a:t>Completed by </a:t>
            </a:r>
            <a:r>
              <a:rPr lang="en-US" sz="2000" b="1" dirty="0"/>
              <a:t>Named Clinical Supervisor</a:t>
            </a:r>
          </a:p>
          <a:p>
            <a:pPr marL="0" lvl="0" indent="0">
              <a:buNone/>
            </a:pPr>
            <a:endParaRPr lang="en-GB" sz="2000" dirty="0"/>
          </a:p>
          <a:p>
            <a:pPr lvl="0"/>
            <a:r>
              <a:rPr lang="en-US" sz="2000" b="1" dirty="0"/>
              <a:t>Multi-Assessor Reports (MAR)</a:t>
            </a:r>
          </a:p>
          <a:p>
            <a:pPr lvl="0">
              <a:buFontTx/>
              <a:buChar char="-"/>
            </a:pPr>
            <a:r>
              <a:rPr lang="en-US" sz="2000" dirty="0"/>
              <a:t>clinical assessments from other clinicians and professionals; will feed into the EPA</a:t>
            </a:r>
          </a:p>
          <a:p>
            <a:pPr marL="0" lvl="0" indent="0">
              <a:buNone/>
            </a:pPr>
            <a:endParaRPr lang="en-GB" sz="2000" dirty="0"/>
          </a:p>
          <a:p>
            <a:pPr lvl="0"/>
            <a:r>
              <a:rPr lang="en-US" sz="2000" b="1" dirty="0"/>
              <a:t>Generic Skills Assessment Tool (GSAT)</a:t>
            </a:r>
          </a:p>
          <a:p>
            <a:pPr lvl="0">
              <a:buFontTx/>
              <a:buChar char="-"/>
            </a:pPr>
            <a:r>
              <a:rPr lang="en-US" sz="2000" dirty="0"/>
              <a:t>key method to assess all the other six generic domains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2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Assessments - what will GO?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726141" y="1912783"/>
            <a:ext cx="7772400" cy="4008515"/>
          </a:xfrm>
        </p:spPr>
        <p:txBody>
          <a:bodyPr>
            <a:noAutofit/>
          </a:bodyPr>
          <a:lstStyle/>
          <a:p>
            <a:r>
              <a:rPr lang="en-GB" sz="2400" dirty="0"/>
              <a:t>No </a:t>
            </a:r>
            <a:r>
              <a:rPr lang="en-GB" sz="2400" b="1" dirty="0"/>
              <a:t>Clinical Supervisor Reports </a:t>
            </a:r>
            <a:r>
              <a:rPr lang="en-GB" sz="2400" dirty="0"/>
              <a:t>(replaced by EPA)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Many </a:t>
            </a:r>
            <a:r>
              <a:rPr lang="en-GB" sz="2400" b="1" dirty="0" err="1"/>
              <a:t>WpBAs</a:t>
            </a:r>
            <a:r>
              <a:rPr lang="en-GB" sz="2400" dirty="0"/>
              <a:t> will not be mandatory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No mandatory number of </a:t>
            </a:r>
            <a:r>
              <a:rPr lang="en-GB" sz="2400" b="1" dirty="0" err="1"/>
              <a:t>CbDs</a:t>
            </a:r>
            <a:endParaRPr lang="en-GB" sz="2400" b="1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No specified numbers for logbook</a:t>
            </a:r>
          </a:p>
          <a:p>
            <a:endParaRPr lang="en-GB" sz="2400" dirty="0"/>
          </a:p>
          <a:p>
            <a:r>
              <a:rPr lang="en-GB" sz="2400" dirty="0"/>
              <a:t>Modified and simplified ESR and MSF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253266" y="2697778"/>
            <a:ext cx="6610574" cy="2725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altLang="en-US" sz="2200" dirty="0">
              <a:solidFill>
                <a:srgbClr val="49B2BB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marL="0" indent="0" algn="ctr">
              <a:buNone/>
            </a:pPr>
            <a:r>
              <a:rPr lang="en-GB" altLang="en-US" sz="2200" dirty="0">
                <a:solidFill>
                  <a:srgbClr val="49B2BB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  <a:endParaRPr lang="en-US" altLang="en-US" sz="2200" dirty="0">
              <a:solidFill>
                <a:srgbClr val="49B2BB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55600" y="5229200"/>
            <a:ext cx="82089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0" lvl="4" eaLnBrk="1" hangingPunct="1"/>
            <a:endParaRPr lang="en-US" altLang="en-US" sz="1600" dirty="0">
              <a:solidFill>
                <a:srgbClr val="49B2BB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741" y="1270000"/>
            <a:ext cx="3041269" cy="431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16" y="2000249"/>
            <a:ext cx="2968199" cy="419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869" y="2148840"/>
            <a:ext cx="2863021" cy="404473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812800" y="229286"/>
            <a:ext cx="659384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807197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Autumn Webinar Series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7BE42-1BF6-ADA1-8BD5-2EFBA9611D36}"/>
              </a:ext>
            </a:extLst>
          </p:cNvPr>
          <p:cNvSpPr txBox="1"/>
          <p:nvPr/>
        </p:nvSpPr>
        <p:spPr>
          <a:xfrm>
            <a:off x="474870" y="1661031"/>
            <a:ext cx="819426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Curriculum 2024 - a refresher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https://us02web.zoom.us/meeting/register/tZUtc-uhrD8iH9Urmq8JG8W-iFkMLsBBNb-7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the transition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https://us02web.zoom.us/meeting/register/tZAsf-GhrT8tGdXgTUufG799A3tBgcL3eh7X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16 October 2023 at 6.30pm:</a:t>
            </a:r>
            <a:r>
              <a:rPr lang="en-GB" sz="1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Introducing the New Assessments</a:t>
            </a:r>
            <a:endParaRPr lang="en-GB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https://us02web.zoom.us/meeting/register/tZEqce2uqjMuEtICHtF53LwOCKgsdarrUNDO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New </a:t>
            </a:r>
            <a:r>
              <a:rPr lang="en-GB" sz="16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ePortfolio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https://us02web.zoom.us/meeting/register/tZckc-6sqzssG9YsJzd9uh4q5KU7o3XnACPP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Levels 1-4 - practical implications</a:t>
            </a:r>
            <a:r>
              <a:rPr lang="en-GB" sz="1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https://us02web.zoom.us/meeting/register/tZUocOmrqTgrG9JysutGLGAKZlLTiVXcHkJX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11 December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Trainer-Trainee interactions in C2024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https://us02web.zoom.us/meeting/register/tZEpf-msrTsuHtfXALhSx011Y-yYEv0sTomp</a:t>
            </a:r>
            <a:r>
              <a:rPr lang="en-GB" sz="1600" dirty="0">
                <a:effectLst/>
                <a:highlight>
                  <a:srgbClr val="FFFF00"/>
                </a:highlight>
              </a:rPr>
              <a:t> </a:t>
            </a:r>
            <a:endParaRPr lang="en-US" sz="1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3515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New </a:t>
            </a:r>
            <a:r>
              <a:rPr lang="en-US" altLang="en-US" sz="3200" dirty="0" err="1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ePortfolio</a:t>
            </a:r>
            <a:endParaRPr lang="en-US" altLang="en-US" sz="3200" dirty="0">
              <a:solidFill>
                <a:srgbClr val="FFFFFF"/>
              </a:solidFill>
              <a:latin typeface="Lucida Grande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73160" y="1691150"/>
            <a:ext cx="8495971" cy="4008515"/>
          </a:xfrm>
        </p:spPr>
        <p:txBody>
          <a:bodyPr>
            <a:noAutofit/>
          </a:bodyPr>
          <a:lstStyle/>
          <a:p>
            <a:pPr lvl="1"/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Trainees will not be able to use the old </a:t>
            </a:r>
            <a:r>
              <a:rPr lang="en-GB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ePortfolio</a:t>
            </a: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from 1 July 2024</a:t>
            </a:r>
            <a:endParaRPr lang="en-US" sz="2200" dirty="0"/>
          </a:p>
          <a:p>
            <a:pPr lvl="1"/>
            <a:r>
              <a:rPr lang="en-US" sz="2200" dirty="0"/>
              <a:t>All data will be migrated to the new e-portfolio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New </a:t>
            </a:r>
            <a:r>
              <a:rPr lang="en-US" sz="2200" dirty="0" err="1"/>
              <a:t>ePortfolio</a:t>
            </a:r>
            <a:r>
              <a:rPr lang="en-US" sz="2200" dirty="0"/>
              <a:t> will cater for current curriculum until August 2026</a:t>
            </a:r>
          </a:p>
          <a:p>
            <a:pPr lvl="1"/>
            <a:r>
              <a:rPr lang="en-US" sz="2200" dirty="0"/>
              <a:t>Functionality for non-trainee ophthalmologists to accumulate evidence for CESR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43316-65C2-0899-1E6F-A543BF589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113" y="3904086"/>
            <a:ext cx="4174002" cy="24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Autumn Webinar Series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7BE42-1BF6-ADA1-8BD5-2EFBA9611D36}"/>
              </a:ext>
            </a:extLst>
          </p:cNvPr>
          <p:cNvSpPr txBox="1"/>
          <p:nvPr/>
        </p:nvSpPr>
        <p:spPr>
          <a:xfrm>
            <a:off x="474870" y="1661031"/>
            <a:ext cx="819426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Curriculum 2024 - a refresher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https://us02web.zoom.us/meeting/register/tZUtc-uhrD8iH9Urmq8JG8W-iFkMLsBBNb-7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26 September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the transition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https://us02web.zoom.us/meeting/register/tZAsf-GhrT8tGdXgTUufG799A3tBgcL3eh7X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16 October 2023 at 6.30pm: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Introducing the New Assessments</a:t>
            </a: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https://us02web.zoom.us/meeting/register/tZEqce2uqjMuEtICHtF53LwOCKgsdarrUNDO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The New </a:t>
            </a:r>
            <a:r>
              <a:rPr lang="en-GB" sz="1600" b="1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ePortfolio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https://us02web.zoom.us/meeting/register/tZckc-6sqzssG9YsJzd9uh4q5KU7o3XnACPP</a:t>
            </a:r>
            <a:endParaRPr lang="en-GB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Tuesday 21 November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Levels 1-4 - practical implications</a:t>
            </a:r>
            <a:r>
              <a:rPr lang="en-GB" sz="1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https://us02web.zoom.us/meeting/register/tZUocOmrqTgrG9JysutGLGAKZlLTiVXcHkJX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11 December 2023 at 6.30pm: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Trainer-Trainee interactions in C2024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https://us02web.zoom.us/meeting/register/tZEpf-msrTsuHtfXALhSx011Y-yYEv0sTomp</a:t>
            </a:r>
            <a:r>
              <a:rPr lang="en-GB" sz="1600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621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253266" y="2697778"/>
            <a:ext cx="6610574" cy="2725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2200" dirty="0">
                <a:solidFill>
                  <a:srgbClr val="49B2BB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  <a:endParaRPr lang="en-US" altLang="en-US" sz="2200" dirty="0">
              <a:solidFill>
                <a:srgbClr val="49B2BB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55600" y="5229200"/>
            <a:ext cx="82089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0" lvl="4" eaLnBrk="1" hangingPunct="1"/>
            <a:endParaRPr lang="en-US" altLang="en-US" sz="1600" dirty="0">
              <a:solidFill>
                <a:srgbClr val="49B2BB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5AFFB7D-93AE-9144-AB0B-5B7ED9B5F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TIMELINE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C61085E-A8BF-3E42-8773-5B0B8F985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930959"/>
              </p:ext>
            </p:extLst>
          </p:nvPr>
        </p:nvGraphicFramePr>
        <p:xfrm>
          <a:off x="1253266" y="1435101"/>
          <a:ext cx="6637467" cy="4896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398336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2966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More Information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16D11-05AA-EBCA-B45B-75C02F74C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GB" dirty="0"/>
              <a:t>Curriculum 2024 website</a:t>
            </a:r>
          </a:p>
          <a:p>
            <a:pPr marL="457200" lvl="1" indent="0">
              <a:buNone/>
            </a:pPr>
            <a:r>
              <a:rPr lang="en-GB" dirty="0">
                <a:hlinkClick r:id="rId4"/>
              </a:rPr>
              <a:t>https://www.rcophth.ac.uk/training/ophthalmic-specialist-training/ost-curriculum/curriculum-2024/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Curriculum 2024 email</a:t>
            </a:r>
          </a:p>
          <a:p>
            <a:pPr marL="457200" lvl="1" indent="0">
              <a:buNone/>
            </a:pPr>
            <a:r>
              <a:rPr lang="en-US" dirty="0">
                <a:hlinkClick r:id="rId5"/>
              </a:rPr>
              <a:t>curriculum2024@rcophth.ac.uk</a:t>
            </a:r>
            <a:endParaRPr lang="en-US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Regional Curriculum Network</a:t>
            </a:r>
          </a:p>
          <a:p>
            <a:pPr marL="457200" lvl="1" indent="0">
              <a:buNone/>
            </a:pPr>
            <a:r>
              <a:rPr lang="en-GB" dirty="0"/>
              <a:t>- Each region represented by TPD and trainee champion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253266" y="2697778"/>
            <a:ext cx="6610574" cy="2725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2200" dirty="0">
                <a:solidFill>
                  <a:srgbClr val="49B2BB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  <a:endParaRPr lang="en-US" altLang="en-US" sz="2200" dirty="0">
              <a:solidFill>
                <a:srgbClr val="49B2BB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55600" y="5229200"/>
            <a:ext cx="82089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0" lvl="4" eaLnBrk="1" hangingPunct="1"/>
            <a:endParaRPr lang="en-US" altLang="en-US" sz="1600" dirty="0">
              <a:solidFill>
                <a:srgbClr val="49B2BB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7A1C8-A6D4-7447-A49E-C5FB88365C18}"/>
              </a:ext>
            </a:extLst>
          </p:cNvPr>
          <p:cNvSpPr txBox="1"/>
          <p:nvPr/>
        </p:nvSpPr>
        <p:spPr>
          <a:xfrm>
            <a:off x="1208922" y="2332678"/>
            <a:ext cx="67261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1" dirty="0">
                <a:effectLst/>
              </a:rPr>
              <a:t>Shape of Training (2013)</a:t>
            </a:r>
          </a:p>
          <a:p>
            <a:endParaRPr lang="en-GB" sz="2800" b="0" i="1" dirty="0">
              <a:effectLst/>
            </a:endParaRPr>
          </a:p>
          <a:p>
            <a:r>
              <a:rPr lang="en-GB" sz="2800" b="0" dirty="0">
                <a:effectLst/>
              </a:rPr>
              <a:t>‘Patients and the public need more doctors who are capable of providing general care in broad specialties across a range of different settings.’ 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2E113-5F1D-4187-AD47-6E21E883D402}"/>
              </a:ext>
            </a:extLst>
          </p:cNvPr>
          <p:cNvSpPr txBox="1"/>
          <p:nvPr/>
        </p:nvSpPr>
        <p:spPr>
          <a:xfrm>
            <a:off x="483629" y="289177"/>
            <a:ext cx="67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National Medical Training Policy</a:t>
            </a:r>
            <a:endParaRPr lang="en-GB" sz="3200" dirty="0">
              <a:solidFill>
                <a:schemeClr val="bg1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8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58520" y="221818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Current Curriculum</a:t>
            </a:r>
            <a:endParaRPr lang="en-US" altLang="en-US" sz="3200" dirty="0">
              <a:solidFill>
                <a:schemeClr val="bg1"/>
              </a:solidFill>
              <a:latin typeface="Lucida Grande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726141" y="1496289"/>
            <a:ext cx="7772400" cy="43982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r>
              <a:rPr lang="en-US" sz="2400" dirty="0">
                <a:cs typeface="Arial" panose="020B0604020202020204" pitchFamily="34" charset="0"/>
                <a:sym typeface="Helvetica" charset="0"/>
              </a:rPr>
              <a:t>Longest ophthalmology training </a:t>
            </a:r>
            <a:r>
              <a:rPr lang="en-US" sz="2400" dirty="0" err="1">
                <a:cs typeface="Arial" panose="020B0604020202020204" pitchFamily="34" charset="0"/>
                <a:sym typeface="Helvetica" charset="0"/>
              </a:rPr>
              <a:t>programme</a:t>
            </a:r>
            <a:r>
              <a:rPr lang="en-US" sz="2400" dirty="0">
                <a:cs typeface="Arial" panose="020B0604020202020204" pitchFamily="34" charset="0"/>
                <a:sym typeface="Helvetica" charset="0"/>
              </a:rPr>
              <a:t> in the world </a:t>
            </a:r>
          </a:p>
          <a:p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r>
              <a:rPr lang="en-US" sz="2400" dirty="0">
                <a:cs typeface="Arial" panose="020B0604020202020204" pitchFamily="34" charset="0"/>
                <a:sym typeface="Helvetica" charset="0"/>
              </a:rPr>
              <a:t>Over 90% trainees spend 1-2 years doing post-CCT Fellowships</a:t>
            </a: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r>
              <a:rPr lang="en-US" sz="2400" dirty="0">
                <a:cs typeface="Arial" panose="020B0604020202020204" pitchFamily="34" charset="0"/>
                <a:sym typeface="Helvetica" charset="0"/>
              </a:rPr>
              <a:t>Increasing number of Consultants not doing cataract surgery</a:t>
            </a:r>
          </a:p>
          <a:p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r>
              <a:rPr lang="en-US" sz="2400" dirty="0">
                <a:cs typeface="Arial" panose="020B0604020202020204" pitchFamily="34" charset="0"/>
                <a:sym typeface="Helvetica" charset="0"/>
              </a:rPr>
              <a:t>Lack of flexibility and number-based assessments</a:t>
            </a:r>
          </a:p>
          <a:p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endParaRPr lang="en-US" sz="2400" dirty="0">
              <a:cs typeface="Arial" panose="020B0604020202020204" pitchFamily="34" charset="0"/>
              <a:sym typeface="Helvetica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5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595393" y="211847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Change in Structure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8876" y="1773916"/>
          <a:ext cx="8270481" cy="1342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7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14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62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396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268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34257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FY 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FY 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6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7 inc taster</a:t>
                      </a:r>
                      <a:r>
                        <a:rPr lang="en-US" baseline="0" dirty="0">
                          <a:solidFill>
                            <a:schemeClr val="accent1"/>
                          </a:solidFill>
                        </a:rPr>
                        <a:t> of special interest area (TSC)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Post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 CCT </a:t>
                      </a:r>
                    </a:p>
                    <a:p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Fellowship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8941" y="1211580"/>
            <a:ext cx="8365305" cy="4904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Current training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training 2024    			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26350"/>
              </p:ext>
            </p:extLst>
          </p:nvPr>
        </p:nvGraphicFramePr>
        <p:xfrm>
          <a:off x="398876" y="4858973"/>
          <a:ext cx="7405423" cy="1397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0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02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54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26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3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52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9704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FY 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FY 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OST </a:t>
                      </a:r>
                    </a:p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OST 6-7-</a:t>
                      </a:r>
                      <a:r>
                        <a:rPr lang="en-US" baseline="0" dirty="0">
                          <a:solidFill>
                            <a:schemeClr val="accent1"/>
                          </a:solidFill>
                        </a:rPr>
                        <a:t> up to 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18 months of special interest area training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62551" y="3425994"/>
            <a:ext cx="374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– </a:t>
            </a:r>
            <a:r>
              <a:rPr lang="en-US" sz="1600" dirty="0" err="1"/>
              <a:t>FRCOphth</a:t>
            </a:r>
            <a:r>
              <a:rPr lang="en-US" sz="1600" dirty="0"/>
              <a:t> Part 1 Written examination</a:t>
            </a:r>
          </a:p>
          <a:p>
            <a:r>
              <a:rPr lang="en-US" sz="1600" dirty="0"/>
              <a:t>b - Refraction Certificate</a:t>
            </a:r>
          </a:p>
          <a:p>
            <a:r>
              <a:rPr lang="en-US" sz="1600" dirty="0"/>
              <a:t>c – </a:t>
            </a:r>
            <a:r>
              <a:rPr lang="en-US" sz="1600" dirty="0" err="1"/>
              <a:t>FRCOphth</a:t>
            </a:r>
            <a:r>
              <a:rPr lang="en-US" sz="1600" dirty="0"/>
              <a:t> Part 2 Clinical examination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7363" y="5217865"/>
            <a:ext cx="104261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Post CCT Fellowship Optional</a:t>
            </a:r>
          </a:p>
        </p:txBody>
      </p:sp>
    </p:spTree>
    <p:extLst>
      <p:ext uri="{BB962C8B-B14F-4D97-AF65-F5344CB8AC3E}">
        <p14:creationId xmlns:p14="http://schemas.microsoft.com/office/powerpoint/2010/main" val="4898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253266" y="2697778"/>
            <a:ext cx="6610574" cy="2725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2200" dirty="0">
                <a:solidFill>
                  <a:srgbClr val="49B2BB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  <a:endParaRPr lang="en-US" altLang="en-US" sz="2200" dirty="0">
              <a:solidFill>
                <a:srgbClr val="49B2BB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55600" y="5229200"/>
            <a:ext cx="82089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0" lvl="4" eaLnBrk="1" hangingPunct="1"/>
            <a:endParaRPr lang="en-US" altLang="en-US" sz="1600" dirty="0">
              <a:solidFill>
                <a:srgbClr val="49B2BB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644" t="18377" r="2675" b="40492"/>
          <a:stretch/>
        </p:blipFill>
        <p:spPr>
          <a:xfrm>
            <a:off x="792112" y="1365142"/>
            <a:ext cx="7772400" cy="207866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4386DCA-FCC8-7742-B7A3-C76107750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41" y="165614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Levels of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289A9-C9FC-4E40-86A4-C8220C25E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466"/>
          <a:stretch/>
        </p:blipFill>
        <p:spPr>
          <a:xfrm>
            <a:off x="834123" y="4060339"/>
            <a:ext cx="7772400" cy="20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800569" y="1087845"/>
            <a:ext cx="7772400" cy="468231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Level 1 – management of low complexity patients </a:t>
            </a:r>
          </a:p>
          <a:p>
            <a:pPr marL="0" indent="0">
              <a:buNone/>
            </a:pPr>
            <a:r>
              <a:rPr lang="en-US" sz="2000" i="1" dirty="0">
                <a:latin typeface="Lucida Grande"/>
                <a:cs typeface="Arial" panose="020B0604020202020204" pitchFamily="34" charset="0"/>
                <a:sym typeface="Helvetica" charset="0"/>
              </a:rPr>
              <a:t>	</a:t>
            </a:r>
            <a:r>
              <a:rPr lang="en-US" sz="2000" i="1" dirty="0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basic competence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Level 2 – management of low complexity patients at appropriate rate </a:t>
            </a:r>
          </a:p>
          <a:p>
            <a:pPr marL="0" indent="0">
              <a:buNone/>
            </a:pPr>
            <a:r>
              <a:rPr lang="en-US" sz="2000" i="1" dirty="0">
                <a:latin typeface="Lucida Grande"/>
                <a:cs typeface="Arial" panose="020B0604020202020204" pitchFamily="34" charset="0"/>
                <a:sym typeface="Helvetica" charset="0"/>
              </a:rPr>
              <a:t>	</a:t>
            </a:r>
            <a:r>
              <a:rPr lang="en-US" sz="2000" i="1" dirty="0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independent management of simple cases</a:t>
            </a:r>
            <a:endParaRPr lang="en-US" sz="2000" dirty="0">
              <a:solidFill>
                <a:srgbClr val="FF0000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Level 3 – management of moderate complexity patients and surgical treatment of low complexity patients</a:t>
            </a:r>
          </a:p>
          <a:p>
            <a:pPr marL="0" indent="0">
              <a:buNone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	 </a:t>
            </a:r>
            <a:r>
              <a:rPr lang="en-US" sz="2000" i="1" dirty="0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standard of Consultant not </a:t>
            </a:r>
            <a:r>
              <a:rPr lang="en-US" sz="2000" i="1" dirty="0" err="1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specialising</a:t>
            </a:r>
            <a:r>
              <a:rPr lang="en-US" sz="2000" i="1" dirty="0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in that area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Level 4 – management of uncertainty &amp; complexity of specialty patients</a:t>
            </a:r>
          </a:p>
          <a:p>
            <a:pPr marL="0" indent="0" algn="just">
              <a:buNone/>
            </a:pPr>
            <a:r>
              <a:rPr lang="en-US" sz="2000" dirty="0">
                <a:latin typeface="Lucida Grande"/>
                <a:cs typeface="Arial" panose="020B0604020202020204" pitchFamily="34" charset="0"/>
                <a:sym typeface="Helvetica" charset="0"/>
              </a:rPr>
              <a:t>	</a:t>
            </a:r>
            <a:r>
              <a:rPr lang="en-US" sz="2000" i="1" dirty="0">
                <a:solidFill>
                  <a:srgbClr val="FF0000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standard of a specialist Consultant</a:t>
            </a:r>
          </a:p>
          <a:p>
            <a:pPr marL="0" indent="0">
              <a:buNone/>
            </a:pPr>
            <a:endParaRPr lang="en-US" sz="26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0BF433-952C-784E-AC50-BB86138A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9" y="-11885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Level Definitions</a:t>
            </a:r>
          </a:p>
        </p:txBody>
      </p:sp>
    </p:spTree>
    <p:extLst>
      <p:ext uri="{BB962C8B-B14F-4D97-AF65-F5344CB8AC3E}">
        <p14:creationId xmlns:p14="http://schemas.microsoft.com/office/powerpoint/2010/main" val="17650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74869" y="198254"/>
            <a:ext cx="7772400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7 Domains in CURRICULUM 2024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55600" y="1556792"/>
            <a:ext cx="7772400" cy="5588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rgbClr val="47B3BC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CF5B58-E387-3C40-B257-82B67C255E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482392"/>
              </p:ext>
            </p:extLst>
          </p:nvPr>
        </p:nvGraphicFramePr>
        <p:xfrm>
          <a:off x="-92149" y="175850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FE905B1-BACA-FB4F-A86E-F7759771C559}"/>
              </a:ext>
            </a:extLst>
          </p:cNvPr>
          <p:cNvSpPr/>
          <p:nvPr/>
        </p:nvSpPr>
        <p:spPr>
          <a:xfrm rot="5400000">
            <a:off x="5420473" y="2379894"/>
            <a:ext cx="3808919" cy="2821226"/>
          </a:xfrm>
          <a:prstGeom prst="wedgeRoundRectCallout">
            <a:avLst>
              <a:gd name="adj1" fmla="val -45038"/>
              <a:gd name="adj2" fmla="val 74765"/>
              <a:gd name="adj3" fmla="val 16667"/>
            </a:avLst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EED35-9838-7749-91ED-C490A6211188}"/>
              </a:ext>
            </a:extLst>
          </p:cNvPr>
          <p:cNvSpPr txBox="1"/>
          <p:nvPr/>
        </p:nvSpPr>
        <p:spPr>
          <a:xfrm>
            <a:off x="6046998" y="2027438"/>
            <a:ext cx="255587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TWELVE Special Interest Areas (SIAs)</a:t>
            </a:r>
          </a:p>
          <a:p>
            <a:pPr algn="ctr"/>
            <a:endParaRPr lang="en-GB" sz="14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 err="1"/>
              <a:t>Oculoplastics</a:t>
            </a:r>
            <a:r>
              <a:rPr lang="en-GB" sz="1300" b="1" dirty="0"/>
              <a:t> and Orbit</a:t>
            </a:r>
            <a:endParaRPr lang="en-GB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Cornea and Ocular Surface Disease</a:t>
            </a:r>
            <a:endParaRPr lang="en-GB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Cataract Surgery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Glaucoma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Uveitis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Medical Retina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Vitreoretinal Surgery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Ocular Motility</a:t>
            </a:r>
            <a:r>
              <a:rPr lang="en-GB" sz="13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Neuro-ophthalmology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Paediatric Ophthalmology</a:t>
            </a:r>
            <a:endParaRPr lang="en-GB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Urgent Eye Care</a:t>
            </a:r>
            <a:endParaRPr lang="en-GB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b="1" dirty="0"/>
              <a:t>Community Ophthalmology</a:t>
            </a:r>
            <a:r>
              <a:rPr lang="en-GB" sz="1300" dirty="0"/>
              <a:t>  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5672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73099" y="167754"/>
            <a:ext cx="7454901" cy="8763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latin typeface="Lucida Grande"/>
                <a:cs typeface="Arial" panose="020B0604020202020204" pitchFamily="34" charset="0"/>
                <a:sym typeface="Helvetica Neue" charset="0"/>
              </a:rPr>
              <a:t>Domains and Levels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55600" y="1556792"/>
            <a:ext cx="7772400" cy="5588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rgbClr val="47B3BC"/>
                </a:solidFill>
                <a:latin typeface="Lucida Grande"/>
                <a:cs typeface="Arial" panose="020B0604020202020204" pitchFamily="34" charset="0"/>
                <a:sym typeface="Helvetica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B3BC"/>
              </a:solidFill>
              <a:latin typeface="Lucida Grande"/>
              <a:cs typeface="Arial" panose="020B0604020202020204" pitchFamily="34" charset="0"/>
              <a:sym typeface="Helvetica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474869" y="2488908"/>
            <a:ext cx="802367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4161750" indent="-24161750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-52"/>
                <a:ea typeface="ヒラギノ角ゴ ProN W3" charset="-128"/>
                <a:sym typeface="Gill Sans" charset="-52"/>
              </a:defRPr>
            </a:lvl9pPr>
          </a:lstStyle>
          <a:p>
            <a:pPr marL="800080" lvl="3" indent="-342891" eaLnBrk="1" hangingPunct="1">
              <a:buClr>
                <a:srgbClr val="BBE0E3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074292"/>
              </p:ext>
            </p:extLst>
          </p:nvPr>
        </p:nvGraphicFramePr>
        <p:xfrm>
          <a:off x="844549" y="1311986"/>
          <a:ext cx="7454901" cy="506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7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  <a:r>
                        <a:rPr lang="en-US" baseline="0" dirty="0"/>
                        <a:t> 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Patient Management (12)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 TWO special interest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Health Promotion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Leadership &amp; Team 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Patient Safety &amp; Quality 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Safeguarding &amp; Holistic Patient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Education &amp; Training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Research</a:t>
                      </a:r>
                      <a:r>
                        <a:rPr lang="en-US" sz="1600" baseline="0" dirty="0"/>
                        <a:t> &amp; Scholarship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580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33770</TotalTime>
  <Words>1805</Words>
  <Application>Microsoft Macintosh PowerPoint</Application>
  <PresentationFormat>On-screen Show (4:3)</PresentationFormat>
  <Paragraphs>382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Avenir Next</vt:lpstr>
      <vt:lpstr>Calibri</vt:lpstr>
      <vt:lpstr>Calibri Light</vt:lpstr>
      <vt:lpstr>Helvetica</vt:lpstr>
      <vt:lpstr>Lucida Grande</vt:lpstr>
      <vt:lpstr>Times New Roman</vt:lpstr>
      <vt:lpstr>Wingdings</vt:lpstr>
      <vt:lpstr>Office Theme</vt:lpstr>
      <vt:lpstr>PowerPoint Presentation</vt:lpstr>
      <vt:lpstr>WHY?</vt:lpstr>
      <vt:lpstr>PowerPoint Presentation</vt:lpstr>
      <vt:lpstr>Current Curriculum</vt:lpstr>
      <vt:lpstr>Change in Structure</vt:lpstr>
      <vt:lpstr>Levels of Training</vt:lpstr>
      <vt:lpstr>Level Definitions</vt:lpstr>
      <vt:lpstr>7 Domains in CURRICULUM 2024</vt:lpstr>
      <vt:lpstr>Domains and Levels</vt:lpstr>
      <vt:lpstr>Layout of Curriculum</vt:lpstr>
      <vt:lpstr>Levels 1 and 2</vt:lpstr>
      <vt:lpstr>Level 3</vt:lpstr>
      <vt:lpstr>Level 4</vt:lpstr>
      <vt:lpstr>Autumn Webinar Series</vt:lpstr>
      <vt:lpstr>Curriculum Transition</vt:lpstr>
      <vt:lpstr>Transition Tool</vt:lpstr>
      <vt:lpstr>Autumn Webinar Series</vt:lpstr>
      <vt:lpstr>Assessments - what’s NEW?</vt:lpstr>
      <vt:lpstr>Assessments - what will GO?</vt:lpstr>
      <vt:lpstr>Autumn Webinar Series</vt:lpstr>
      <vt:lpstr>New ePortfolio</vt:lpstr>
      <vt:lpstr>Autumn Webinar Series</vt:lpstr>
      <vt:lpstr>TIMELINE</vt:lpstr>
      <vt:lpstr>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Price</dc:creator>
  <cp:lastModifiedBy>Chadha, Vikas</cp:lastModifiedBy>
  <cp:revision>290</cp:revision>
  <cp:lastPrinted>2022-04-20T14:36:45Z</cp:lastPrinted>
  <dcterms:created xsi:type="dcterms:W3CDTF">2018-03-08T17:27:16Z</dcterms:created>
  <dcterms:modified xsi:type="dcterms:W3CDTF">2023-09-06T16:51:06Z</dcterms:modified>
</cp:coreProperties>
</file>