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423" r:id="rId3"/>
    <p:sldId id="442" r:id="rId4"/>
    <p:sldId id="451" r:id="rId5"/>
    <p:sldId id="420" r:id="rId6"/>
    <p:sldId id="424" r:id="rId7"/>
    <p:sldId id="434" r:id="rId8"/>
    <p:sldId id="452" r:id="rId9"/>
    <p:sldId id="433" r:id="rId10"/>
    <p:sldId id="429" r:id="rId11"/>
    <p:sldId id="337" r:id="rId12"/>
    <p:sldId id="428" r:id="rId13"/>
    <p:sldId id="342" r:id="rId14"/>
    <p:sldId id="432" r:id="rId15"/>
    <p:sldId id="323" r:id="rId16"/>
    <p:sldId id="453" r:id="rId17"/>
    <p:sldId id="454" r:id="rId18"/>
    <p:sldId id="457" r:id="rId19"/>
    <p:sldId id="455" r:id="rId20"/>
    <p:sldId id="456" r:id="rId21"/>
    <p:sldId id="447" r:id="rId22"/>
    <p:sldId id="45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4C9C6B-6D66-0449-1FEF-5A79A3D8127C}" name="Kim Scrivener" initials="KS" userId="S::kim.scrivener@rcophth.ac.uk::1a8f8a65-6500-47c3-80aa-6440a8841f74" providerId="AD"/>
  <p188:author id="{E6D30297-E819-FF06-6FAA-B0A477FFD1BF}" name="Chadha, Vikas" initials="VC" userId="S::chadhvi405@xggc.scot.nhs.uk::c80166c8-62d8-4e03-aa32-d28b393900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36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285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5E19F0-65EC-2541-85FD-D4C6212F596A}">
      <dgm:prSet phldrT="[Text]"/>
      <dgm:spPr/>
      <dgm:t>
        <a:bodyPr/>
        <a:lstStyle/>
        <a:p>
          <a:r>
            <a:rPr lang="en-GB" dirty="0"/>
            <a:t>Patient Management</a:t>
          </a:r>
        </a:p>
      </dgm:t>
    </dgm:pt>
    <dgm:pt modelId="{E966535E-D8AD-8E42-9883-7A19F3970B7A}" type="parTrans" cxnId="{2AFC3F86-D83C-124D-9762-0FD4D6FF8C37}">
      <dgm:prSet/>
      <dgm:spPr/>
      <dgm:t>
        <a:bodyPr/>
        <a:lstStyle/>
        <a:p>
          <a:endParaRPr lang="en-GB"/>
        </a:p>
      </dgm:t>
    </dgm:pt>
    <dgm:pt modelId="{8C1CAEC4-0F29-7C4B-94E8-DD7B4D3D9BD2}" type="sibTrans" cxnId="{2AFC3F86-D83C-124D-9762-0FD4D6FF8C37}">
      <dgm:prSet/>
      <dgm:spPr/>
      <dgm:t>
        <a:bodyPr/>
        <a:lstStyle/>
        <a:p>
          <a:endParaRPr lang="en-GB"/>
        </a:p>
      </dgm:t>
    </dgm:pt>
    <dgm:pt modelId="{B15C4CAB-E08B-3549-B141-893B964F31CA}">
      <dgm:prSet phldrT="[Text]"/>
      <dgm:spPr/>
      <dgm:t>
        <a:bodyPr/>
        <a:lstStyle/>
        <a:p>
          <a:r>
            <a:rPr lang="en-US" dirty="0"/>
            <a:t>Health Promotion</a:t>
          </a:r>
          <a:endParaRPr lang="en-GB" dirty="0"/>
        </a:p>
      </dgm:t>
    </dgm:pt>
    <dgm:pt modelId="{8EF02CE8-F94F-944D-865A-D1531DB480B2}" type="parTrans" cxnId="{77F8DB81-3533-884B-A285-B9BD47425397}">
      <dgm:prSet/>
      <dgm:spPr/>
      <dgm:t>
        <a:bodyPr/>
        <a:lstStyle/>
        <a:p>
          <a:endParaRPr lang="en-GB"/>
        </a:p>
      </dgm:t>
    </dgm:pt>
    <dgm:pt modelId="{BA012B16-AB5A-2549-8593-42BDDE9BEE2A}" type="sibTrans" cxnId="{77F8DB81-3533-884B-A285-B9BD47425397}">
      <dgm:prSet/>
      <dgm:spPr/>
      <dgm:t>
        <a:bodyPr/>
        <a:lstStyle/>
        <a:p>
          <a:endParaRPr lang="en-GB"/>
        </a:p>
      </dgm:t>
    </dgm:pt>
    <dgm:pt modelId="{B7788C8B-AFF9-784E-952B-B94A5673C9CC}">
      <dgm:prSet phldrT="[Text]"/>
      <dgm:spPr/>
      <dgm:t>
        <a:bodyPr/>
        <a:lstStyle/>
        <a:p>
          <a:r>
            <a:rPr lang="en-US" dirty="0"/>
            <a:t>Leadership &amp; Team Working</a:t>
          </a:r>
          <a:endParaRPr lang="en-GB" dirty="0"/>
        </a:p>
      </dgm:t>
    </dgm:pt>
    <dgm:pt modelId="{A9FD0442-FD6A-5A4E-A191-7CADD1A8FF35}" type="parTrans" cxnId="{53015E3D-2E79-E34A-B7BF-72297EFCACE6}">
      <dgm:prSet/>
      <dgm:spPr/>
      <dgm:t>
        <a:bodyPr/>
        <a:lstStyle/>
        <a:p>
          <a:endParaRPr lang="en-GB"/>
        </a:p>
      </dgm:t>
    </dgm:pt>
    <dgm:pt modelId="{A9BCFBCC-BC55-BE43-9C0D-65A6B766780D}" type="sibTrans" cxnId="{53015E3D-2E79-E34A-B7BF-72297EFCACE6}">
      <dgm:prSet/>
      <dgm:spPr/>
      <dgm:t>
        <a:bodyPr/>
        <a:lstStyle/>
        <a:p>
          <a:endParaRPr lang="en-GB"/>
        </a:p>
      </dgm:t>
    </dgm:pt>
    <dgm:pt modelId="{0B000F71-6FF2-AA42-847A-7A9FEF25A5E5}">
      <dgm:prSet/>
      <dgm:spPr/>
      <dgm:t>
        <a:bodyPr/>
        <a:lstStyle/>
        <a:p>
          <a:r>
            <a:rPr lang="en-US"/>
            <a:t>Patient Safety &amp; Quality Improvement</a:t>
          </a:r>
          <a:endParaRPr lang="en-GB" dirty="0"/>
        </a:p>
      </dgm:t>
    </dgm:pt>
    <dgm:pt modelId="{7DD44782-3980-934B-A0C2-9CE0B5C9D1B2}" type="parTrans" cxnId="{9F4B5AF6-DE3E-694F-94BD-4E6EDF6B79B7}">
      <dgm:prSet/>
      <dgm:spPr/>
      <dgm:t>
        <a:bodyPr/>
        <a:lstStyle/>
        <a:p>
          <a:endParaRPr lang="en-GB"/>
        </a:p>
      </dgm:t>
    </dgm:pt>
    <dgm:pt modelId="{F74BEB39-129B-C04B-8A31-A8D8DEDEDF87}" type="sibTrans" cxnId="{9F4B5AF6-DE3E-694F-94BD-4E6EDF6B79B7}">
      <dgm:prSet/>
      <dgm:spPr/>
      <dgm:t>
        <a:bodyPr/>
        <a:lstStyle/>
        <a:p>
          <a:endParaRPr lang="en-GB"/>
        </a:p>
      </dgm:t>
    </dgm:pt>
    <dgm:pt modelId="{2784BD5F-AAAE-EA4C-84FB-6F583235C3B1}">
      <dgm:prSet/>
      <dgm:spPr/>
      <dgm:t>
        <a:bodyPr/>
        <a:lstStyle/>
        <a:p>
          <a:r>
            <a:rPr lang="en-US" dirty="0"/>
            <a:t>Safeguarding &amp; Holistic Patient Care</a:t>
          </a:r>
          <a:endParaRPr lang="en-GB" dirty="0"/>
        </a:p>
      </dgm:t>
    </dgm:pt>
    <dgm:pt modelId="{C6A38269-21AD-914D-840A-E18C8EE79CC0}" type="parTrans" cxnId="{4BBDEBD9-4C33-FD4E-8EB5-D4889F802035}">
      <dgm:prSet/>
      <dgm:spPr/>
      <dgm:t>
        <a:bodyPr/>
        <a:lstStyle/>
        <a:p>
          <a:endParaRPr lang="en-GB"/>
        </a:p>
      </dgm:t>
    </dgm:pt>
    <dgm:pt modelId="{920252FF-4889-6F4E-958D-4324660B46CA}" type="sibTrans" cxnId="{4BBDEBD9-4C33-FD4E-8EB5-D4889F802035}">
      <dgm:prSet/>
      <dgm:spPr/>
      <dgm:t>
        <a:bodyPr/>
        <a:lstStyle/>
        <a:p>
          <a:endParaRPr lang="en-GB"/>
        </a:p>
      </dgm:t>
    </dgm:pt>
    <dgm:pt modelId="{D4DF95B3-34DD-F646-8E7E-0ABB470EFE37}">
      <dgm:prSet/>
      <dgm:spPr/>
      <dgm:t>
        <a:bodyPr/>
        <a:lstStyle/>
        <a:p>
          <a:r>
            <a:rPr lang="en-US"/>
            <a:t>Education &amp; Training </a:t>
          </a:r>
          <a:endParaRPr lang="en-GB" dirty="0"/>
        </a:p>
      </dgm:t>
    </dgm:pt>
    <dgm:pt modelId="{9DE4C1CA-CBBC-524F-ACF0-AADB0C35990C}" type="parTrans" cxnId="{3B59A23B-FDAC-EE44-83C7-CBA4F7398090}">
      <dgm:prSet/>
      <dgm:spPr/>
      <dgm:t>
        <a:bodyPr/>
        <a:lstStyle/>
        <a:p>
          <a:endParaRPr lang="en-GB"/>
        </a:p>
      </dgm:t>
    </dgm:pt>
    <dgm:pt modelId="{DB35A02B-DA71-0C40-B3A4-0C83A980D62F}" type="sibTrans" cxnId="{3B59A23B-FDAC-EE44-83C7-CBA4F7398090}">
      <dgm:prSet/>
      <dgm:spPr/>
      <dgm:t>
        <a:bodyPr/>
        <a:lstStyle/>
        <a:p>
          <a:endParaRPr lang="en-GB"/>
        </a:p>
      </dgm:t>
    </dgm:pt>
    <dgm:pt modelId="{15C028C6-3732-F14C-8CF4-F7A0BA2C261A}">
      <dgm:prSet/>
      <dgm:spPr/>
      <dgm:t>
        <a:bodyPr/>
        <a:lstStyle/>
        <a:p>
          <a:r>
            <a:rPr lang="en-US"/>
            <a:t>Research</a:t>
          </a:r>
          <a:r>
            <a:rPr lang="en-US" baseline="0"/>
            <a:t> &amp; Scholarship</a:t>
          </a:r>
          <a:endParaRPr lang="en-GB" dirty="0"/>
        </a:p>
      </dgm:t>
    </dgm:pt>
    <dgm:pt modelId="{96CF58DE-7EB8-F742-A9A3-386F63335F36}" type="parTrans" cxnId="{69C8E9F0-EF56-D940-8693-AE10CE01A14B}">
      <dgm:prSet/>
      <dgm:spPr/>
      <dgm:t>
        <a:bodyPr/>
        <a:lstStyle/>
        <a:p>
          <a:endParaRPr lang="en-GB"/>
        </a:p>
      </dgm:t>
    </dgm:pt>
    <dgm:pt modelId="{0A2BE6CE-998F-B14F-B78E-B33EBB44DB84}" type="sibTrans" cxnId="{69C8E9F0-EF56-D940-8693-AE10CE01A14B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5B2E59CF-C6F2-0843-B6A5-4A0D8571C86E}" type="pres">
      <dgm:prSet presAssocID="{D65E19F0-65EC-2541-85FD-D4C6212F596A}" presName="composite" presStyleCnt="0"/>
      <dgm:spPr/>
    </dgm:pt>
    <dgm:pt modelId="{21809A6D-12AF-A04D-B9D1-7220C7A1D8CB}" type="pres">
      <dgm:prSet presAssocID="{D65E19F0-65EC-2541-85FD-D4C6212F596A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Stethoscope on white background"/>
        </a:ext>
      </dgm:extLst>
    </dgm:pt>
    <dgm:pt modelId="{5EF8A0DA-B0A5-C740-BF65-B44D75B44D67}" type="pres">
      <dgm:prSet presAssocID="{D65E19F0-65EC-2541-85FD-D4C6212F596A}" presName="txShp" presStyleLbl="node1" presStyleIdx="0" presStyleCnt="7">
        <dgm:presLayoutVars>
          <dgm:bulletEnabled val="1"/>
        </dgm:presLayoutVars>
      </dgm:prSet>
      <dgm:spPr/>
    </dgm:pt>
    <dgm:pt modelId="{CF187860-9113-0D4B-8233-46EFFC979076}" type="pres">
      <dgm:prSet presAssocID="{8C1CAEC4-0F29-7C4B-94E8-DD7B4D3D9BD2}" presName="spacing" presStyleCnt="0"/>
      <dgm:spPr/>
    </dgm:pt>
    <dgm:pt modelId="{C8BDD7AE-7FDC-0345-AC65-7F6722A3F94C}" type="pres">
      <dgm:prSet presAssocID="{B15C4CAB-E08B-3549-B141-893B964F31CA}" presName="composite" presStyleCnt="0"/>
      <dgm:spPr/>
    </dgm:pt>
    <dgm:pt modelId="{C108A6C6-5783-BA45-A6C8-178084090221}" type="pres">
      <dgm:prSet presAssocID="{B15C4CAB-E08B-3549-B141-893B964F31CA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Woman's hand touching wheat in field"/>
        </a:ext>
      </dgm:extLst>
    </dgm:pt>
    <dgm:pt modelId="{199DBC29-EF5D-3242-B110-C3A1C381C207}" type="pres">
      <dgm:prSet presAssocID="{B15C4CAB-E08B-3549-B141-893B964F31CA}" presName="txShp" presStyleLbl="node1" presStyleIdx="1" presStyleCnt="7">
        <dgm:presLayoutVars>
          <dgm:bulletEnabled val="1"/>
        </dgm:presLayoutVars>
      </dgm:prSet>
      <dgm:spPr/>
    </dgm:pt>
    <dgm:pt modelId="{34F344E4-0413-D243-8160-01F99C59D443}" type="pres">
      <dgm:prSet presAssocID="{BA012B16-AB5A-2549-8593-42BDDE9BEE2A}" presName="spacing" presStyleCnt="0"/>
      <dgm:spPr/>
    </dgm:pt>
    <dgm:pt modelId="{D12049C6-B212-6548-8AE9-8FDA5CBD6D15}" type="pres">
      <dgm:prSet presAssocID="{B7788C8B-AFF9-784E-952B-B94A5673C9CC}" presName="composite" presStyleCnt="0"/>
      <dgm:spPr/>
    </dgm:pt>
    <dgm:pt modelId="{912DD51C-41D6-834E-A209-13D5A5BA312E}" type="pres">
      <dgm:prSet presAssocID="{B7788C8B-AFF9-784E-952B-B94A5673C9CC}" presName="imgShp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uple talking to an adviser"/>
        </a:ext>
      </dgm:extLst>
    </dgm:pt>
    <dgm:pt modelId="{2779542C-758D-0048-AE56-504718EB9841}" type="pres">
      <dgm:prSet presAssocID="{B7788C8B-AFF9-784E-952B-B94A5673C9CC}" presName="txShp" presStyleLbl="node1" presStyleIdx="2" presStyleCnt="7">
        <dgm:presLayoutVars>
          <dgm:bulletEnabled val="1"/>
        </dgm:presLayoutVars>
      </dgm:prSet>
      <dgm:spPr/>
    </dgm:pt>
    <dgm:pt modelId="{F03C747C-F719-A348-949A-2B1FD065A4C3}" type="pres">
      <dgm:prSet presAssocID="{A9BCFBCC-BC55-BE43-9C0D-65A6B766780D}" presName="spacing" presStyleCnt="0"/>
      <dgm:spPr/>
    </dgm:pt>
    <dgm:pt modelId="{15CCA216-A842-0E4F-98A4-1DFBB68B618D}" type="pres">
      <dgm:prSet presAssocID="{0B000F71-6FF2-AA42-847A-7A9FEF25A5E5}" presName="composite" presStyleCnt="0"/>
      <dgm:spPr/>
    </dgm:pt>
    <dgm:pt modelId="{86E1676A-C6D6-6346-8CAF-89FC69C5D89B}" type="pres">
      <dgm:prSet presAssocID="{0B000F71-6FF2-AA42-847A-7A9FEF25A5E5}" presName="imgShp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urgeon using digital tablet in operating room"/>
        </a:ext>
      </dgm:extLst>
    </dgm:pt>
    <dgm:pt modelId="{B4005BC9-AE6D-3A4F-98DE-0D2C7AB9682C}" type="pres">
      <dgm:prSet presAssocID="{0B000F71-6FF2-AA42-847A-7A9FEF25A5E5}" presName="txShp" presStyleLbl="node1" presStyleIdx="3" presStyleCnt="7">
        <dgm:presLayoutVars>
          <dgm:bulletEnabled val="1"/>
        </dgm:presLayoutVars>
      </dgm:prSet>
      <dgm:spPr/>
    </dgm:pt>
    <dgm:pt modelId="{5B3375B3-6D41-C84A-83A8-53A943F43025}" type="pres">
      <dgm:prSet presAssocID="{F74BEB39-129B-C04B-8A31-A8D8DEDEDF87}" presName="spacing" presStyleCnt="0"/>
      <dgm:spPr/>
    </dgm:pt>
    <dgm:pt modelId="{B3AD981B-E22E-5741-92D5-12F485A2C697}" type="pres">
      <dgm:prSet presAssocID="{2784BD5F-AAAE-EA4C-84FB-6F583235C3B1}" presName="composite" presStyleCnt="0"/>
      <dgm:spPr/>
    </dgm:pt>
    <dgm:pt modelId="{6BE7101E-86E5-CA43-9627-F23597CAB797}" type="pres">
      <dgm:prSet presAssocID="{2784BD5F-AAAE-EA4C-84FB-6F583235C3B1}" presName="imgShp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scue buoy floating at sea"/>
        </a:ext>
      </dgm:extLst>
    </dgm:pt>
    <dgm:pt modelId="{38F5624A-7876-774B-94FF-2D00540F756C}" type="pres">
      <dgm:prSet presAssocID="{2784BD5F-AAAE-EA4C-84FB-6F583235C3B1}" presName="txShp" presStyleLbl="node1" presStyleIdx="4" presStyleCnt="7">
        <dgm:presLayoutVars>
          <dgm:bulletEnabled val="1"/>
        </dgm:presLayoutVars>
      </dgm:prSet>
      <dgm:spPr/>
    </dgm:pt>
    <dgm:pt modelId="{AEBF9931-D771-714F-873E-1CA50C33CDF6}" type="pres">
      <dgm:prSet presAssocID="{920252FF-4889-6F4E-958D-4324660B46CA}" presName="spacing" presStyleCnt="0"/>
      <dgm:spPr/>
    </dgm:pt>
    <dgm:pt modelId="{DFBF4439-685F-1241-B809-A92286C4F9E3}" type="pres">
      <dgm:prSet presAssocID="{D4DF95B3-34DD-F646-8E7E-0ABB470EFE37}" presName="composite" presStyleCnt="0"/>
      <dgm:spPr/>
    </dgm:pt>
    <dgm:pt modelId="{8263D58C-C829-FF41-969F-F0B3BE903E96}" type="pres">
      <dgm:prSet presAssocID="{D4DF95B3-34DD-F646-8E7E-0ABB470EFE37}" presName="imgShp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in classroom"/>
        </a:ext>
      </dgm:extLst>
    </dgm:pt>
    <dgm:pt modelId="{2137005D-54E1-744F-9EB2-352AD7056C88}" type="pres">
      <dgm:prSet presAssocID="{D4DF95B3-34DD-F646-8E7E-0ABB470EFE37}" presName="txShp" presStyleLbl="node1" presStyleIdx="5" presStyleCnt="7">
        <dgm:presLayoutVars>
          <dgm:bulletEnabled val="1"/>
        </dgm:presLayoutVars>
      </dgm:prSet>
      <dgm:spPr/>
    </dgm:pt>
    <dgm:pt modelId="{018FF360-62F5-224F-B359-503E5555AD6A}" type="pres">
      <dgm:prSet presAssocID="{DB35A02B-DA71-0C40-B3A4-0C83A980D62F}" presName="spacing" presStyleCnt="0"/>
      <dgm:spPr/>
    </dgm:pt>
    <dgm:pt modelId="{81ABB4A6-05F4-BE47-BCCA-AAB5B92B73B9}" type="pres">
      <dgm:prSet presAssocID="{15C028C6-3732-F14C-8CF4-F7A0BA2C261A}" presName="composite" presStyleCnt="0"/>
      <dgm:spPr/>
    </dgm:pt>
    <dgm:pt modelId="{4ED87564-94C8-4744-BCB7-ECF66323111A}" type="pres">
      <dgm:prSet presAssocID="{15C028C6-3732-F14C-8CF4-F7A0BA2C261A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a microscope against a white background"/>
        </a:ext>
      </dgm:extLst>
    </dgm:pt>
    <dgm:pt modelId="{5393D29C-0BF3-F841-936C-605B75E4A418}" type="pres">
      <dgm:prSet presAssocID="{15C028C6-3732-F14C-8CF4-F7A0BA2C261A}" presName="txShp" presStyleLbl="node1" presStyleIdx="6" presStyleCnt="7">
        <dgm:presLayoutVars>
          <dgm:bulletEnabled val="1"/>
        </dgm:presLayoutVars>
      </dgm:prSet>
      <dgm:spPr/>
    </dgm:pt>
  </dgm:ptLst>
  <dgm:cxnLst>
    <dgm:cxn modelId="{40CE4600-82FD-6D4A-87CF-6AE06EE93068}" type="presOf" srcId="{B7788C8B-AFF9-784E-952B-B94A5673C9CC}" destId="{2779542C-758D-0048-AE56-504718EB9841}" srcOrd="0" destOrd="0" presId="urn:microsoft.com/office/officeart/2005/8/layout/vList3"/>
    <dgm:cxn modelId="{3B59A23B-FDAC-EE44-83C7-CBA4F7398090}" srcId="{3EAB8860-9337-D644-827E-9A1872806E1D}" destId="{D4DF95B3-34DD-F646-8E7E-0ABB470EFE37}" srcOrd="5" destOrd="0" parTransId="{9DE4C1CA-CBBC-524F-ACF0-AADB0C35990C}" sibTransId="{DB35A02B-DA71-0C40-B3A4-0C83A980D62F}"/>
    <dgm:cxn modelId="{53015E3D-2E79-E34A-B7BF-72297EFCACE6}" srcId="{3EAB8860-9337-D644-827E-9A1872806E1D}" destId="{B7788C8B-AFF9-784E-952B-B94A5673C9CC}" srcOrd="2" destOrd="0" parTransId="{A9FD0442-FD6A-5A4E-A191-7CADD1A8FF35}" sibTransId="{A9BCFBCC-BC55-BE43-9C0D-65A6B766780D}"/>
    <dgm:cxn modelId="{204EAE57-D5B2-9D47-84CF-339B29060BCA}" type="presOf" srcId="{B15C4CAB-E08B-3549-B141-893B964F31CA}" destId="{199DBC29-EF5D-3242-B110-C3A1C381C207}" srcOrd="0" destOrd="0" presId="urn:microsoft.com/office/officeart/2005/8/layout/vList3"/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77F8DB81-3533-884B-A285-B9BD47425397}" srcId="{3EAB8860-9337-D644-827E-9A1872806E1D}" destId="{B15C4CAB-E08B-3549-B141-893B964F31CA}" srcOrd="1" destOrd="0" parTransId="{8EF02CE8-F94F-944D-865A-D1531DB480B2}" sibTransId="{BA012B16-AB5A-2549-8593-42BDDE9BEE2A}"/>
    <dgm:cxn modelId="{2AFC3F86-D83C-124D-9762-0FD4D6FF8C37}" srcId="{3EAB8860-9337-D644-827E-9A1872806E1D}" destId="{D65E19F0-65EC-2541-85FD-D4C6212F596A}" srcOrd="0" destOrd="0" parTransId="{E966535E-D8AD-8E42-9883-7A19F3970B7A}" sibTransId="{8C1CAEC4-0F29-7C4B-94E8-DD7B4D3D9BD2}"/>
    <dgm:cxn modelId="{D5FED08C-4918-7141-AAEF-82AD41488481}" type="presOf" srcId="{2784BD5F-AAAE-EA4C-84FB-6F583235C3B1}" destId="{38F5624A-7876-774B-94FF-2D00540F756C}" srcOrd="0" destOrd="0" presId="urn:microsoft.com/office/officeart/2005/8/layout/vList3"/>
    <dgm:cxn modelId="{F42794A4-2DD5-D540-804A-95A064063A30}" type="presOf" srcId="{D65E19F0-65EC-2541-85FD-D4C6212F596A}" destId="{5EF8A0DA-B0A5-C740-BF65-B44D75B44D67}" srcOrd="0" destOrd="0" presId="urn:microsoft.com/office/officeart/2005/8/layout/vList3"/>
    <dgm:cxn modelId="{4BBDEBD9-4C33-FD4E-8EB5-D4889F802035}" srcId="{3EAB8860-9337-D644-827E-9A1872806E1D}" destId="{2784BD5F-AAAE-EA4C-84FB-6F583235C3B1}" srcOrd="4" destOrd="0" parTransId="{C6A38269-21AD-914D-840A-E18C8EE79CC0}" sibTransId="{920252FF-4889-6F4E-958D-4324660B46CA}"/>
    <dgm:cxn modelId="{75621DE7-1537-AF4A-B8B0-9FC5FE6BDA45}" type="presOf" srcId="{15C028C6-3732-F14C-8CF4-F7A0BA2C261A}" destId="{5393D29C-0BF3-F841-936C-605B75E4A418}" srcOrd="0" destOrd="0" presId="urn:microsoft.com/office/officeart/2005/8/layout/vList3"/>
    <dgm:cxn modelId="{69C8E9F0-EF56-D940-8693-AE10CE01A14B}" srcId="{3EAB8860-9337-D644-827E-9A1872806E1D}" destId="{15C028C6-3732-F14C-8CF4-F7A0BA2C261A}" srcOrd="6" destOrd="0" parTransId="{96CF58DE-7EB8-F742-A9A3-386F63335F36}" sibTransId="{0A2BE6CE-998F-B14F-B78E-B33EBB44DB84}"/>
    <dgm:cxn modelId="{D6219AF3-80EE-7842-B238-8A72C91FCF1B}" type="presOf" srcId="{D4DF95B3-34DD-F646-8E7E-0ABB470EFE37}" destId="{2137005D-54E1-744F-9EB2-352AD7056C88}" srcOrd="0" destOrd="0" presId="urn:microsoft.com/office/officeart/2005/8/layout/vList3"/>
    <dgm:cxn modelId="{9F4B5AF6-DE3E-694F-94BD-4E6EDF6B79B7}" srcId="{3EAB8860-9337-D644-827E-9A1872806E1D}" destId="{0B000F71-6FF2-AA42-847A-7A9FEF25A5E5}" srcOrd="3" destOrd="0" parTransId="{7DD44782-3980-934B-A0C2-9CE0B5C9D1B2}" sibTransId="{F74BEB39-129B-C04B-8A31-A8D8DEDEDF87}"/>
    <dgm:cxn modelId="{D43FDEFA-43EC-4E4D-B90F-34C2E7231462}" type="presOf" srcId="{0B000F71-6FF2-AA42-847A-7A9FEF25A5E5}" destId="{B4005BC9-AE6D-3A4F-98DE-0D2C7AB9682C}" srcOrd="0" destOrd="0" presId="urn:microsoft.com/office/officeart/2005/8/layout/vList3"/>
    <dgm:cxn modelId="{22D1F63B-E86A-C84C-969A-D6363D32254A}" type="presParOf" srcId="{8F7E512F-C6FE-7747-9830-AFFA9C5237B3}" destId="{5B2E59CF-C6F2-0843-B6A5-4A0D8571C86E}" srcOrd="0" destOrd="0" presId="urn:microsoft.com/office/officeart/2005/8/layout/vList3"/>
    <dgm:cxn modelId="{502B0FF1-140A-214C-9C74-131BD419447B}" type="presParOf" srcId="{5B2E59CF-C6F2-0843-B6A5-4A0D8571C86E}" destId="{21809A6D-12AF-A04D-B9D1-7220C7A1D8CB}" srcOrd="0" destOrd="0" presId="urn:microsoft.com/office/officeart/2005/8/layout/vList3"/>
    <dgm:cxn modelId="{105EFEED-BB45-8045-8C37-224B9F412E79}" type="presParOf" srcId="{5B2E59CF-C6F2-0843-B6A5-4A0D8571C86E}" destId="{5EF8A0DA-B0A5-C740-BF65-B44D75B44D67}" srcOrd="1" destOrd="0" presId="urn:microsoft.com/office/officeart/2005/8/layout/vList3"/>
    <dgm:cxn modelId="{65FB4841-D52D-6444-8EF1-201BB0FD2974}" type="presParOf" srcId="{8F7E512F-C6FE-7747-9830-AFFA9C5237B3}" destId="{CF187860-9113-0D4B-8233-46EFFC979076}" srcOrd="1" destOrd="0" presId="urn:microsoft.com/office/officeart/2005/8/layout/vList3"/>
    <dgm:cxn modelId="{0507F240-11B2-A049-8723-AC5BA3B58D44}" type="presParOf" srcId="{8F7E512F-C6FE-7747-9830-AFFA9C5237B3}" destId="{C8BDD7AE-7FDC-0345-AC65-7F6722A3F94C}" srcOrd="2" destOrd="0" presId="urn:microsoft.com/office/officeart/2005/8/layout/vList3"/>
    <dgm:cxn modelId="{81CD42A6-9FD9-C04A-8A2E-D0EF67A24A21}" type="presParOf" srcId="{C8BDD7AE-7FDC-0345-AC65-7F6722A3F94C}" destId="{C108A6C6-5783-BA45-A6C8-178084090221}" srcOrd="0" destOrd="0" presId="urn:microsoft.com/office/officeart/2005/8/layout/vList3"/>
    <dgm:cxn modelId="{86A88AA3-0701-474E-91A7-FAE1FBB16D9E}" type="presParOf" srcId="{C8BDD7AE-7FDC-0345-AC65-7F6722A3F94C}" destId="{199DBC29-EF5D-3242-B110-C3A1C381C207}" srcOrd="1" destOrd="0" presId="urn:microsoft.com/office/officeart/2005/8/layout/vList3"/>
    <dgm:cxn modelId="{0A8E20C3-5934-EE49-82FF-CF374585EDE1}" type="presParOf" srcId="{8F7E512F-C6FE-7747-9830-AFFA9C5237B3}" destId="{34F344E4-0413-D243-8160-01F99C59D443}" srcOrd="3" destOrd="0" presId="urn:microsoft.com/office/officeart/2005/8/layout/vList3"/>
    <dgm:cxn modelId="{15BB951E-EF40-5742-BB00-37135189538B}" type="presParOf" srcId="{8F7E512F-C6FE-7747-9830-AFFA9C5237B3}" destId="{D12049C6-B212-6548-8AE9-8FDA5CBD6D15}" srcOrd="4" destOrd="0" presId="urn:microsoft.com/office/officeart/2005/8/layout/vList3"/>
    <dgm:cxn modelId="{B669623B-A3B8-F245-A8E2-60C0CDE5753C}" type="presParOf" srcId="{D12049C6-B212-6548-8AE9-8FDA5CBD6D15}" destId="{912DD51C-41D6-834E-A209-13D5A5BA312E}" srcOrd="0" destOrd="0" presId="urn:microsoft.com/office/officeart/2005/8/layout/vList3"/>
    <dgm:cxn modelId="{EBF7D0C8-87C3-444A-9D84-B4B327DEE5DB}" type="presParOf" srcId="{D12049C6-B212-6548-8AE9-8FDA5CBD6D15}" destId="{2779542C-758D-0048-AE56-504718EB9841}" srcOrd="1" destOrd="0" presId="urn:microsoft.com/office/officeart/2005/8/layout/vList3"/>
    <dgm:cxn modelId="{80D3C8DA-3A38-2343-81C2-6E9FCDC58AF7}" type="presParOf" srcId="{8F7E512F-C6FE-7747-9830-AFFA9C5237B3}" destId="{F03C747C-F719-A348-949A-2B1FD065A4C3}" srcOrd="5" destOrd="0" presId="urn:microsoft.com/office/officeart/2005/8/layout/vList3"/>
    <dgm:cxn modelId="{9CAA0235-C233-5E4C-B57F-290DBCC9F976}" type="presParOf" srcId="{8F7E512F-C6FE-7747-9830-AFFA9C5237B3}" destId="{15CCA216-A842-0E4F-98A4-1DFBB68B618D}" srcOrd="6" destOrd="0" presId="urn:microsoft.com/office/officeart/2005/8/layout/vList3"/>
    <dgm:cxn modelId="{051F2B66-2185-834C-A339-519B13969EA6}" type="presParOf" srcId="{15CCA216-A842-0E4F-98A4-1DFBB68B618D}" destId="{86E1676A-C6D6-6346-8CAF-89FC69C5D89B}" srcOrd="0" destOrd="0" presId="urn:microsoft.com/office/officeart/2005/8/layout/vList3"/>
    <dgm:cxn modelId="{F8081ACC-A7CC-B747-81BC-7436453B113F}" type="presParOf" srcId="{15CCA216-A842-0E4F-98A4-1DFBB68B618D}" destId="{B4005BC9-AE6D-3A4F-98DE-0D2C7AB9682C}" srcOrd="1" destOrd="0" presId="urn:microsoft.com/office/officeart/2005/8/layout/vList3"/>
    <dgm:cxn modelId="{91202140-E778-CF45-B379-6433FDE10207}" type="presParOf" srcId="{8F7E512F-C6FE-7747-9830-AFFA9C5237B3}" destId="{5B3375B3-6D41-C84A-83A8-53A943F43025}" srcOrd="7" destOrd="0" presId="urn:microsoft.com/office/officeart/2005/8/layout/vList3"/>
    <dgm:cxn modelId="{5F3AFDFC-89F6-7A4C-95E4-C830F495D0A3}" type="presParOf" srcId="{8F7E512F-C6FE-7747-9830-AFFA9C5237B3}" destId="{B3AD981B-E22E-5741-92D5-12F485A2C697}" srcOrd="8" destOrd="0" presId="urn:microsoft.com/office/officeart/2005/8/layout/vList3"/>
    <dgm:cxn modelId="{F8D4DB4B-E64E-434C-9FC4-274A600942EC}" type="presParOf" srcId="{B3AD981B-E22E-5741-92D5-12F485A2C697}" destId="{6BE7101E-86E5-CA43-9627-F23597CAB797}" srcOrd="0" destOrd="0" presId="urn:microsoft.com/office/officeart/2005/8/layout/vList3"/>
    <dgm:cxn modelId="{24808531-E4DD-E54A-ACC2-EB3C61F4382A}" type="presParOf" srcId="{B3AD981B-E22E-5741-92D5-12F485A2C697}" destId="{38F5624A-7876-774B-94FF-2D00540F756C}" srcOrd="1" destOrd="0" presId="urn:microsoft.com/office/officeart/2005/8/layout/vList3"/>
    <dgm:cxn modelId="{7B338BD4-E3B7-0F47-AB1F-BD6A9CA31763}" type="presParOf" srcId="{8F7E512F-C6FE-7747-9830-AFFA9C5237B3}" destId="{AEBF9931-D771-714F-873E-1CA50C33CDF6}" srcOrd="9" destOrd="0" presId="urn:microsoft.com/office/officeart/2005/8/layout/vList3"/>
    <dgm:cxn modelId="{0BE0F575-2099-584F-8F0F-63D95CC36783}" type="presParOf" srcId="{8F7E512F-C6FE-7747-9830-AFFA9C5237B3}" destId="{DFBF4439-685F-1241-B809-A92286C4F9E3}" srcOrd="10" destOrd="0" presId="urn:microsoft.com/office/officeart/2005/8/layout/vList3"/>
    <dgm:cxn modelId="{9A5402CF-FB4A-B44C-AB8E-F082DBFBCD85}" type="presParOf" srcId="{DFBF4439-685F-1241-B809-A92286C4F9E3}" destId="{8263D58C-C829-FF41-969F-F0B3BE903E96}" srcOrd="0" destOrd="0" presId="urn:microsoft.com/office/officeart/2005/8/layout/vList3"/>
    <dgm:cxn modelId="{C081B006-9848-BD45-A409-A03ECDC43251}" type="presParOf" srcId="{DFBF4439-685F-1241-B809-A92286C4F9E3}" destId="{2137005D-54E1-744F-9EB2-352AD7056C88}" srcOrd="1" destOrd="0" presId="urn:microsoft.com/office/officeart/2005/8/layout/vList3"/>
    <dgm:cxn modelId="{28D083A1-C75C-B94E-B53B-AE37B7787E83}" type="presParOf" srcId="{8F7E512F-C6FE-7747-9830-AFFA9C5237B3}" destId="{018FF360-62F5-224F-B359-503E5555AD6A}" srcOrd="11" destOrd="0" presId="urn:microsoft.com/office/officeart/2005/8/layout/vList3"/>
    <dgm:cxn modelId="{905144C8-610D-2D4E-B259-035D8E717634}" type="presParOf" srcId="{8F7E512F-C6FE-7747-9830-AFFA9C5237B3}" destId="{81ABB4A6-05F4-BE47-BCCA-AAB5B92B73B9}" srcOrd="12" destOrd="0" presId="urn:microsoft.com/office/officeart/2005/8/layout/vList3"/>
    <dgm:cxn modelId="{99C59A2C-E63A-3D48-ABDF-7A83DD2BBF65}" type="presParOf" srcId="{81ABB4A6-05F4-BE47-BCCA-AAB5B92B73B9}" destId="{4ED87564-94C8-4744-BCB7-ECF66323111A}" srcOrd="0" destOrd="0" presId="urn:microsoft.com/office/officeart/2005/8/layout/vList3"/>
    <dgm:cxn modelId="{3A6E3546-D130-644B-AF96-A694A3DEDD7E}" type="presParOf" srcId="{81ABB4A6-05F4-BE47-BCCA-AAB5B92B73B9}" destId="{5393D29C-0BF3-F841-936C-605B75E4A4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5E19F0-65EC-2541-85FD-D4C6212F596A}">
      <dgm:prSet phldrT="[Text]"/>
      <dgm:spPr/>
      <dgm:t>
        <a:bodyPr/>
        <a:lstStyle/>
        <a:p>
          <a:r>
            <a:rPr lang="en-GB" dirty="0"/>
            <a:t>Patient Management</a:t>
          </a:r>
        </a:p>
      </dgm:t>
    </dgm:pt>
    <dgm:pt modelId="{E966535E-D8AD-8E42-9883-7A19F3970B7A}" type="parTrans" cxnId="{2AFC3F86-D83C-124D-9762-0FD4D6FF8C37}">
      <dgm:prSet/>
      <dgm:spPr/>
      <dgm:t>
        <a:bodyPr/>
        <a:lstStyle/>
        <a:p>
          <a:endParaRPr lang="en-GB"/>
        </a:p>
      </dgm:t>
    </dgm:pt>
    <dgm:pt modelId="{8C1CAEC4-0F29-7C4B-94E8-DD7B4D3D9BD2}" type="sibTrans" cxnId="{2AFC3F86-D83C-124D-9762-0FD4D6FF8C37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5B2E59CF-C6F2-0843-B6A5-4A0D8571C86E}" type="pres">
      <dgm:prSet presAssocID="{D65E19F0-65EC-2541-85FD-D4C6212F596A}" presName="composite" presStyleCnt="0"/>
      <dgm:spPr/>
    </dgm:pt>
    <dgm:pt modelId="{21809A6D-12AF-A04D-B9D1-7220C7A1D8CB}" type="pres">
      <dgm:prSet presAssocID="{D65E19F0-65EC-2541-85FD-D4C6212F596A}" presName="imgShp" presStyleLbl="fgImgPlace1" presStyleIdx="0" presStyleCnt="1" custScaleX="31180" custScaleY="28520" custLinFactNeighborX="-373" custLinFactNeighborY="-852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Stethoscope on white background"/>
        </a:ext>
      </dgm:extLst>
    </dgm:pt>
    <dgm:pt modelId="{5EF8A0DA-B0A5-C740-BF65-B44D75B44D67}" type="pres">
      <dgm:prSet presAssocID="{D65E19F0-65EC-2541-85FD-D4C6212F596A}" presName="txShp" presStyleLbl="node1" presStyleIdx="0" presStyleCnt="1" custScaleY="27247" custLinFactNeighborX="-449" custLinFactNeighborY="-93257">
        <dgm:presLayoutVars>
          <dgm:bulletEnabled val="1"/>
        </dgm:presLayoutVars>
      </dgm:prSet>
      <dgm:spPr/>
    </dgm:pt>
  </dgm:ptLst>
  <dgm:cxnLst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2AFC3F86-D83C-124D-9762-0FD4D6FF8C37}" srcId="{3EAB8860-9337-D644-827E-9A1872806E1D}" destId="{D65E19F0-65EC-2541-85FD-D4C6212F596A}" srcOrd="0" destOrd="0" parTransId="{E966535E-D8AD-8E42-9883-7A19F3970B7A}" sibTransId="{8C1CAEC4-0F29-7C4B-94E8-DD7B4D3D9BD2}"/>
    <dgm:cxn modelId="{F42794A4-2DD5-D540-804A-95A064063A30}" type="presOf" srcId="{D65E19F0-65EC-2541-85FD-D4C6212F596A}" destId="{5EF8A0DA-B0A5-C740-BF65-B44D75B44D67}" srcOrd="0" destOrd="0" presId="urn:microsoft.com/office/officeart/2005/8/layout/vList3"/>
    <dgm:cxn modelId="{22D1F63B-E86A-C84C-969A-D6363D32254A}" type="presParOf" srcId="{8F7E512F-C6FE-7747-9830-AFFA9C5237B3}" destId="{5B2E59CF-C6F2-0843-B6A5-4A0D8571C86E}" srcOrd="0" destOrd="0" presId="urn:microsoft.com/office/officeart/2005/8/layout/vList3"/>
    <dgm:cxn modelId="{502B0FF1-140A-214C-9C74-131BD419447B}" type="presParOf" srcId="{5B2E59CF-C6F2-0843-B6A5-4A0D8571C86E}" destId="{21809A6D-12AF-A04D-B9D1-7220C7A1D8CB}" srcOrd="0" destOrd="0" presId="urn:microsoft.com/office/officeart/2005/8/layout/vList3"/>
    <dgm:cxn modelId="{105EFEED-BB45-8045-8C37-224B9F412E79}" type="presParOf" srcId="{5B2E59CF-C6F2-0843-B6A5-4A0D8571C86E}" destId="{5EF8A0DA-B0A5-C740-BF65-B44D75B44D6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5C4CAB-E08B-3549-B141-893B964F31CA}">
      <dgm:prSet phldrT="[Text]"/>
      <dgm:spPr/>
      <dgm:t>
        <a:bodyPr/>
        <a:lstStyle/>
        <a:p>
          <a:r>
            <a:rPr lang="en-US" dirty="0"/>
            <a:t>Health Promotion</a:t>
          </a:r>
          <a:endParaRPr lang="en-GB" dirty="0"/>
        </a:p>
      </dgm:t>
    </dgm:pt>
    <dgm:pt modelId="{8EF02CE8-F94F-944D-865A-D1531DB480B2}" type="parTrans" cxnId="{77F8DB81-3533-884B-A285-B9BD47425397}">
      <dgm:prSet/>
      <dgm:spPr/>
      <dgm:t>
        <a:bodyPr/>
        <a:lstStyle/>
        <a:p>
          <a:endParaRPr lang="en-GB"/>
        </a:p>
      </dgm:t>
    </dgm:pt>
    <dgm:pt modelId="{BA012B16-AB5A-2549-8593-42BDDE9BEE2A}" type="sibTrans" cxnId="{77F8DB81-3533-884B-A285-B9BD47425397}">
      <dgm:prSet/>
      <dgm:spPr/>
      <dgm:t>
        <a:bodyPr/>
        <a:lstStyle/>
        <a:p>
          <a:endParaRPr lang="en-GB"/>
        </a:p>
      </dgm:t>
    </dgm:pt>
    <dgm:pt modelId="{B7788C8B-AFF9-784E-952B-B94A5673C9CC}">
      <dgm:prSet phldrT="[Text]"/>
      <dgm:spPr/>
      <dgm:t>
        <a:bodyPr/>
        <a:lstStyle/>
        <a:p>
          <a:r>
            <a:rPr lang="en-US" dirty="0"/>
            <a:t>Leadership &amp; Team Working</a:t>
          </a:r>
          <a:endParaRPr lang="en-GB" dirty="0"/>
        </a:p>
      </dgm:t>
    </dgm:pt>
    <dgm:pt modelId="{A9FD0442-FD6A-5A4E-A191-7CADD1A8FF35}" type="parTrans" cxnId="{53015E3D-2E79-E34A-B7BF-72297EFCACE6}">
      <dgm:prSet/>
      <dgm:spPr/>
      <dgm:t>
        <a:bodyPr/>
        <a:lstStyle/>
        <a:p>
          <a:endParaRPr lang="en-GB"/>
        </a:p>
      </dgm:t>
    </dgm:pt>
    <dgm:pt modelId="{A9BCFBCC-BC55-BE43-9C0D-65A6B766780D}" type="sibTrans" cxnId="{53015E3D-2E79-E34A-B7BF-72297EFCACE6}">
      <dgm:prSet/>
      <dgm:spPr/>
      <dgm:t>
        <a:bodyPr/>
        <a:lstStyle/>
        <a:p>
          <a:endParaRPr lang="en-GB"/>
        </a:p>
      </dgm:t>
    </dgm:pt>
    <dgm:pt modelId="{0B000F71-6FF2-AA42-847A-7A9FEF25A5E5}">
      <dgm:prSet/>
      <dgm:spPr/>
      <dgm:t>
        <a:bodyPr/>
        <a:lstStyle/>
        <a:p>
          <a:r>
            <a:rPr lang="en-US"/>
            <a:t>Patient Safety &amp; Quality Improvement</a:t>
          </a:r>
          <a:endParaRPr lang="en-GB" dirty="0"/>
        </a:p>
      </dgm:t>
    </dgm:pt>
    <dgm:pt modelId="{7DD44782-3980-934B-A0C2-9CE0B5C9D1B2}" type="parTrans" cxnId="{9F4B5AF6-DE3E-694F-94BD-4E6EDF6B79B7}">
      <dgm:prSet/>
      <dgm:spPr/>
      <dgm:t>
        <a:bodyPr/>
        <a:lstStyle/>
        <a:p>
          <a:endParaRPr lang="en-GB"/>
        </a:p>
      </dgm:t>
    </dgm:pt>
    <dgm:pt modelId="{F74BEB39-129B-C04B-8A31-A8D8DEDEDF87}" type="sibTrans" cxnId="{9F4B5AF6-DE3E-694F-94BD-4E6EDF6B79B7}">
      <dgm:prSet/>
      <dgm:spPr/>
      <dgm:t>
        <a:bodyPr/>
        <a:lstStyle/>
        <a:p>
          <a:endParaRPr lang="en-GB"/>
        </a:p>
      </dgm:t>
    </dgm:pt>
    <dgm:pt modelId="{2784BD5F-AAAE-EA4C-84FB-6F583235C3B1}">
      <dgm:prSet/>
      <dgm:spPr/>
      <dgm:t>
        <a:bodyPr/>
        <a:lstStyle/>
        <a:p>
          <a:r>
            <a:rPr lang="en-US" dirty="0"/>
            <a:t>Safeguarding &amp; Holistic Patient Care</a:t>
          </a:r>
          <a:endParaRPr lang="en-GB" dirty="0"/>
        </a:p>
      </dgm:t>
    </dgm:pt>
    <dgm:pt modelId="{C6A38269-21AD-914D-840A-E18C8EE79CC0}" type="parTrans" cxnId="{4BBDEBD9-4C33-FD4E-8EB5-D4889F802035}">
      <dgm:prSet/>
      <dgm:spPr/>
      <dgm:t>
        <a:bodyPr/>
        <a:lstStyle/>
        <a:p>
          <a:endParaRPr lang="en-GB"/>
        </a:p>
      </dgm:t>
    </dgm:pt>
    <dgm:pt modelId="{920252FF-4889-6F4E-958D-4324660B46CA}" type="sibTrans" cxnId="{4BBDEBD9-4C33-FD4E-8EB5-D4889F802035}">
      <dgm:prSet/>
      <dgm:spPr/>
      <dgm:t>
        <a:bodyPr/>
        <a:lstStyle/>
        <a:p>
          <a:endParaRPr lang="en-GB"/>
        </a:p>
      </dgm:t>
    </dgm:pt>
    <dgm:pt modelId="{D4DF95B3-34DD-F646-8E7E-0ABB470EFE37}">
      <dgm:prSet/>
      <dgm:spPr/>
      <dgm:t>
        <a:bodyPr/>
        <a:lstStyle/>
        <a:p>
          <a:r>
            <a:rPr lang="en-US"/>
            <a:t>Education &amp; Training </a:t>
          </a:r>
          <a:endParaRPr lang="en-GB" dirty="0"/>
        </a:p>
      </dgm:t>
    </dgm:pt>
    <dgm:pt modelId="{9DE4C1CA-CBBC-524F-ACF0-AADB0C35990C}" type="parTrans" cxnId="{3B59A23B-FDAC-EE44-83C7-CBA4F7398090}">
      <dgm:prSet/>
      <dgm:spPr/>
      <dgm:t>
        <a:bodyPr/>
        <a:lstStyle/>
        <a:p>
          <a:endParaRPr lang="en-GB"/>
        </a:p>
      </dgm:t>
    </dgm:pt>
    <dgm:pt modelId="{DB35A02B-DA71-0C40-B3A4-0C83A980D62F}" type="sibTrans" cxnId="{3B59A23B-FDAC-EE44-83C7-CBA4F7398090}">
      <dgm:prSet/>
      <dgm:spPr/>
      <dgm:t>
        <a:bodyPr/>
        <a:lstStyle/>
        <a:p>
          <a:endParaRPr lang="en-GB"/>
        </a:p>
      </dgm:t>
    </dgm:pt>
    <dgm:pt modelId="{15C028C6-3732-F14C-8CF4-F7A0BA2C261A}">
      <dgm:prSet/>
      <dgm:spPr/>
      <dgm:t>
        <a:bodyPr/>
        <a:lstStyle/>
        <a:p>
          <a:r>
            <a:rPr lang="en-US"/>
            <a:t>Research</a:t>
          </a:r>
          <a:r>
            <a:rPr lang="en-US" baseline="0"/>
            <a:t> &amp; Scholarship</a:t>
          </a:r>
          <a:endParaRPr lang="en-GB" dirty="0"/>
        </a:p>
      </dgm:t>
    </dgm:pt>
    <dgm:pt modelId="{96CF58DE-7EB8-F742-A9A3-386F63335F36}" type="parTrans" cxnId="{69C8E9F0-EF56-D940-8693-AE10CE01A14B}">
      <dgm:prSet/>
      <dgm:spPr/>
      <dgm:t>
        <a:bodyPr/>
        <a:lstStyle/>
        <a:p>
          <a:endParaRPr lang="en-GB"/>
        </a:p>
      </dgm:t>
    </dgm:pt>
    <dgm:pt modelId="{0A2BE6CE-998F-B14F-B78E-B33EBB44DB84}" type="sibTrans" cxnId="{69C8E9F0-EF56-D940-8693-AE10CE01A14B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C8BDD7AE-7FDC-0345-AC65-7F6722A3F94C}" type="pres">
      <dgm:prSet presAssocID="{B15C4CAB-E08B-3549-B141-893B964F31CA}" presName="composite" presStyleCnt="0"/>
      <dgm:spPr/>
    </dgm:pt>
    <dgm:pt modelId="{C108A6C6-5783-BA45-A6C8-178084090221}" type="pres">
      <dgm:prSet presAssocID="{B15C4CAB-E08B-3549-B141-893B964F31CA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Woman's hand touching wheat in field"/>
        </a:ext>
      </dgm:extLst>
    </dgm:pt>
    <dgm:pt modelId="{199DBC29-EF5D-3242-B110-C3A1C381C207}" type="pres">
      <dgm:prSet presAssocID="{B15C4CAB-E08B-3549-B141-893B964F31CA}" presName="txShp" presStyleLbl="node1" presStyleIdx="0" presStyleCnt="6">
        <dgm:presLayoutVars>
          <dgm:bulletEnabled val="1"/>
        </dgm:presLayoutVars>
      </dgm:prSet>
      <dgm:spPr/>
    </dgm:pt>
    <dgm:pt modelId="{34F344E4-0413-D243-8160-01F99C59D443}" type="pres">
      <dgm:prSet presAssocID="{BA012B16-AB5A-2549-8593-42BDDE9BEE2A}" presName="spacing" presStyleCnt="0"/>
      <dgm:spPr/>
    </dgm:pt>
    <dgm:pt modelId="{D12049C6-B212-6548-8AE9-8FDA5CBD6D15}" type="pres">
      <dgm:prSet presAssocID="{B7788C8B-AFF9-784E-952B-B94A5673C9CC}" presName="composite" presStyleCnt="0"/>
      <dgm:spPr/>
    </dgm:pt>
    <dgm:pt modelId="{912DD51C-41D6-834E-A209-13D5A5BA312E}" type="pres">
      <dgm:prSet presAssocID="{B7788C8B-AFF9-784E-952B-B94A5673C9CC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uple talking to an adviser"/>
        </a:ext>
      </dgm:extLst>
    </dgm:pt>
    <dgm:pt modelId="{2779542C-758D-0048-AE56-504718EB9841}" type="pres">
      <dgm:prSet presAssocID="{B7788C8B-AFF9-784E-952B-B94A5673C9CC}" presName="txShp" presStyleLbl="node1" presStyleIdx="1" presStyleCnt="6">
        <dgm:presLayoutVars>
          <dgm:bulletEnabled val="1"/>
        </dgm:presLayoutVars>
      </dgm:prSet>
      <dgm:spPr/>
    </dgm:pt>
    <dgm:pt modelId="{F03C747C-F719-A348-949A-2B1FD065A4C3}" type="pres">
      <dgm:prSet presAssocID="{A9BCFBCC-BC55-BE43-9C0D-65A6B766780D}" presName="spacing" presStyleCnt="0"/>
      <dgm:spPr/>
    </dgm:pt>
    <dgm:pt modelId="{15CCA216-A842-0E4F-98A4-1DFBB68B618D}" type="pres">
      <dgm:prSet presAssocID="{0B000F71-6FF2-AA42-847A-7A9FEF25A5E5}" presName="composite" presStyleCnt="0"/>
      <dgm:spPr/>
    </dgm:pt>
    <dgm:pt modelId="{86E1676A-C6D6-6346-8CAF-89FC69C5D89B}" type="pres">
      <dgm:prSet presAssocID="{0B000F71-6FF2-AA42-847A-7A9FEF25A5E5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urgeon using digital tablet in operating room"/>
        </a:ext>
      </dgm:extLst>
    </dgm:pt>
    <dgm:pt modelId="{B4005BC9-AE6D-3A4F-98DE-0D2C7AB9682C}" type="pres">
      <dgm:prSet presAssocID="{0B000F71-6FF2-AA42-847A-7A9FEF25A5E5}" presName="txShp" presStyleLbl="node1" presStyleIdx="2" presStyleCnt="6">
        <dgm:presLayoutVars>
          <dgm:bulletEnabled val="1"/>
        </dgm:presLayoutVars>
      </dgm:prSet>
      <dgm:spPr/>
    </dgm:pt>
    <dgm:pt modelId="{5B3375B3-6D41-C84A-83A8-53A943F43025}" type="pres">
      <dgm:prSet presAssocID="{F74BEB39-129B-C04B-8A31-A8D8DEDEDF87}" presName="spacing" presStyleCnt="0"/>
      <dgm:spPr/>
    </dgm:pt>
    <dgm:pt modelId="{B3AD981B-E22E-5741-92D5-12F485A2C697}" type="pres">
      <dgm:prSet presAssocID="{2784BD5F-AAAE-EA4C-84FB-6F583235C3B1}" presName="composite" presStyleCnt="0"/>
      <dgm:spPr/>
    </dgm:pt>
    <dgm:pt modelId="{6BE7101E-86E5-CA43-9627-F23597CAB797}" type="pres">
      <dgm:prSet presAssocID="{2784BD5F-AAAE-EA4C-84FB-6F583235C3B1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scue buoy floating at sea"/>
        </a:ext>
      </dgm:extLst>
    </dgm:pt>
    <dgm:pt modelId="{38F5624A-7876-774B-94FF-2D00540F756C}" type="pres">
      <dgm:prSet presAssocID="{2784BD5F-AAAE-EA4C-84FB-6F583235C3B1}" presName="txShp" presStyleLbl="node1" presStyleIdx="3" presStyleCnt="6">
        <dgm:presLayoutVars>
          <dgm:bulletEnabled val="1"/>
        </dgm:presLayoutVars>
      </dgm:prSet>
      <dgm:spPr/>
    </dgm:pt>
    <dgm:pt modelId="{AEBF9931-D771-714F-873E-1CA50C33CDF6}" type="pres">
      <dgm:prSet presAssocID="{920252FF-4889-6F4E-958D-4324660B46CA}" presName="spacing" presStyleCnt="0"/>
      <dgm:spPr/>
    </dgm:pt>
    <dgm:pt modelId="{DFBF4439-685F-1241-B809-A92286C4F9E3}" type="pres">
      <dgm:prSet presAssocID="{D4DF95B3-34DD-F646-8E7E-0ABB470EFE37}" presName="composite" presStyleCnt="0"/>
      <dgm:spPr/>
    </dgm:pt>
    <dgm:pt modelId="{8263D58C-C829-FF41-969F-F0B3BE903E96}" type="pres">
      <dgm:prSet presAssocID="{D4DF95B3-34DD-F646-8E7E-0ABB470EFE37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in classroom"/>
        </a:ext>
      </dgm:extLst>
    </dgm:pt>
    <dgm:pt modelId="{2137005D-54E1-744F-9EB2-352AD7056C88}" type="pres">
      <dgm:prSet presAssocID="{D4DF95B3-34DD-F646-8E7E-0ABB470EFE37}" presName="txShp" presStyleLbl="node1" presStyleIdx="4" presStyleCnt="6">
        <dgm:presLayoutVars>
          <dgm:bulletEnabled val="1"/>
        </dgm:presLayoutVars>
      </dgm:prSet>
      <dgm:spPr/>
    </dgm:pt>
    <dgm:pt modelId="{018FF360-62F5-224F-B359-503E5555AD6A}" type="pres">
      <dgm:prSet presAssocID="{DB35A02B-DA71-0C40-B3A4-0C83A980D62F}" presName="spacing" presStyleCnt="0"/>
      <dgm:spPr/>
    </dgm:pt>
    <dgm:pt modelId="{81ABB4A6-05F4-BE47-BCCA-AAB5B92B73B9}" type="pres">
      <dgm:prSet presAssocID="{15C028C6-3732-F14C-8CF4-F7A0BA2C261A}" presName="composite" presStyleCnt="0"/>
      <dgm:spPr/>
    </dgm:pt>
    <dgm:pt modelId="{4ED87564-94C8-4744-BCB7-ECF66323111A}" type="pres">
      <dgm:prSet presAssocID="{15C028C6-3732-F14C-8CF4-F7A0BA2C261A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a microscope against a white background"/>
        </a:ext>
      </dgm:extLst>
    </dgm:pt>
    <dgm:pt modelId="{5393D29C-0BF3-F841-936C-605B75E4A418}" type="pres">
      <dgm:prSet presAssocID="{15C028C6-3732-F14C-8CF4-F7A0BA2C261A}" presName="txShp" presStyleLbl="node1" presStyleIdx="5" presStyleCnt="6">
        <dgm:presLayoutVars>
          <dgm:bulletEnabled val="1"/>
        </dgm:presLayoutVars>
      </dgm:prSet>
      <dgm:spPr/>
    </dgm:pt>
  </dgm:ptLst>
  <dgm:cxnLst>
    <dgm:cxn modelId="{40CE4600-82FD-6D4A-87CF-6AE06EE93068}" type="presOf" srcId="{B7788C8B-AFF9-784E-952B-B94A5673C9CC}" destId="{2779542C-758D-0048-AE56-504718EB9841}" srcOrd="0" destOrd="0" presId="urn:microsoft.com/office/officeart/2005/8/layout/vList3"/>
    <dgm:cxn modelId="{3B59A23B-FDAC-EE44-83C7-CBA4F7398090}" srcId="{3EAB8860-9337-D644-827E-9A1872806E1D}" destId="{D4DF95B3-34DD-F646-8E7E-0ABB470EFE37}" srcOrd="4" destOrd="0" parTransId="{9DE4C1CA-CBBC-524F-ACF0-AADB0C35990C}" sibTransId="{DB35A02B-DA71-0C40-B3A4-0C83A980D62F}"/>
    <dgm:cxn modelId="{53015E3D-2E79-E34A-B7BF-72297EFCACE6}" srcId="{3EAB8860-9337-D644-827E-9A1872806E1D}" destId="{B7788C8B-AFF9-784E-952B-B94A5673C9CC}" srcOrd="1" destOrd="0" parTransId="{A9FD0442-FD6A-5A4E-A191-7CADD1A8FF35}" sibTransId="{A9BCFBCC-BC55-BE43-9C0D-65A6B766780D}"/>
    <dgm:cxn modelId="{204EAE57-D5B2-9D47-84CF-339B29060BCA}" type="presOf" srcId="{B15C4CAB-E08B-3549-B141-893B964F31CA}" destId="{199DBC29-EF5D-3242-B110-C3A1C381C207}" srcOrd="0" destOrd="0" presId="urn:microsoft.com/office/officeart/2005/8/layout/vList3"/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77F8DB81-3533-884B-A285-B9BD47425397}" srcId="{3EAB8860-9337-D644-827E-9A1872806E1D}" destId="{B15C4CAB-E08B-3549-B141-893B964F31CA}" srcOrd="0" destOrd="0" parTransId="{8EF02CE8-F94F-944D-865A-D1531DB480B2}" sibTransId="{BA012B16-AB5A-2549-8593-42BDDE9BEE2A}"/>
    <dgm:cxn modelId="{D5FED08C-4918-7141-AAEF-82AD41488481}" type="presOf" srcId="{2784BD5F-AAAE-EA4C-84FB-6F583235C3B1}" destId="{38F5624A-7876-774B-94FF-2D00540F756C}" srcOrd="0" destOrd="0" presId="urn:microsoft.com/office/officeart/2005/8/layout/vList3"/>
    <dgm:cxn modelId="{4BBDEBD9-4C33-FD4E-8EB5-D4889F802035}" srcId="{3EAB8860-9337-D644-827E-9A1872806E1D}" destId="{2784BD5F-AAAE-EA4C-84FB-6F583235C3B1}" srcOrd="3" destOrd="0" parTransId="{C6A38269-21AD-914D-840A-E18C8EE79CC0}" sibTransId="{920252FF-4889-6F4E-958D-4324660B46CA}"/>
    <dgm:cxn modelId="{75621DE7-1537-AF4A-B8B0-9FC5FE6BDA45}" type="presOf" srcId="{15C028C6-3732-F14C-8CF4-F7A0BA2C261A}" destId="{5393D29C-0BF3-F841-936C-605B75E4A418}" srcOrd="0" destOrd="0" presId="urn:microsoft.com/office/officeart/2005/8/layout/vList3"/>
    <dgm:cxn modelId="{69C8E9F0-EF56-D940-8693-AE10CE01A14B}" srcId="{3EAB8860-9337-D644-827E-9A1872806E1D}" destId="{15C028C6-3732-F14C-8CF4-F7A0BA2C261A}" srcOrd="5" destOrd="0" parTransId="{96CF58DE-7EB8-F742-A9A3-386F63335F36}" sibTransId="{0A2BE6CE-998F-B14F-B78E-B33EBB44DB84}"/>
    <dgm:cxn modelId="{D6219AF3-80EE-7842-B238-8A72C91FCF1B}" type="presOf" srcId="{D4DF95B3-34DD-F646-8E7E-0ABB470EFE37}" destId="{2137005D-54E1-744F-9EB2-352AD7056C88}" srcOrd="0" destOrd="0" presId="urn:microsoft.com/office/officeart/2005/8/layout/vList3"/>
    <dgm:cxn modelId="{9F4B5AF6-DE3E-694F-94BD-4E6EDF6B79B7}" srcId="{3EAB8860-9337-D644-827E-9A1872806E1D}" destId="{0B000F71-6FF2-AA42-847A-7A9FEF25A5E5}" srcOrd="2" destOrd="0" parTransId="{7DD44782-3980-934B-A0C2-9CE0B5C9D1B2}" sibTransId="{F74BEB39-129B-C04B-8A31-A8D8DEDEDF87}"/>
    <dgm:cxn modelId="{D43FDEFA-43EC-4E4D-B90F-34C2E7231462}" type="presOf" srcId="{0B000F71-6FF2-AA42-847A-7A9FEF25A5E5}" destId="{B4005BC9-AE6D-3A4F-98DE-0D2C7AB9682C}" srcOrd="0" destOrd="0" presId="urn:microsoft.com/office/officeart/2005/8/layout/vList3"/>
    <dgm:cxn modelId="{0507F240-11B2-A049-8723-AC5BA3B58D44}" type="presParOf" srcId="{8F7E512F-C6FE-7747-9830-AFFA9C5237B3}" destId="{C8BDD7AE-7FDC-0345-AC65-7F6722A3F94C}" srcOrd="0" destOrd="0" presId="urn:microsoft.com/office/officeart/2005/8/layout/vList3"/>
    <dgm:cxn modelId="{81CD42A6-9FD9-C04A-8A2E-D0EF67A24A21}" type="presParOf" srcId="{C8BDD7AE-7FDC-0345-AC65-7F6722A3F94C}" destId="{C108A6C6-5783-BA45-A6C8-178084090221}" srcOrd="0" destOrd="0" presId="urn:microsoft.com/office/officeart/2005/8/layout/vList3"/>
    <dgm:cxn modelId="{86A88AA3-0701-474E-91A7-FAE1FBB16D9E}" type="presParOf" srcId="{C8BDD7AE-7FDC-0345-AC65-7F6722A3F94C}" destId="{199DBC29-EF5D-3242-B110-C3A1C381C207}" srcOrd="1" destOrd="0" presId="urn:microsoft.com/office/officeart/2005/8/layout/vList3"/>
    <dgm:cxn modelId="{0A8E20C3-5934-EE49-82FF-CF374585EDE1}" type="presParOf" srcId="{8F7E512F-C6FE-7747-9830-AFFA9C5237B3}" destId="{34F344E4-0413-D243-8160-01F99C59D443}" srcOrd="1" destOrd="0" presId="urn:microsoft.com/office/officeart/2005/8/layout/vList3"/>
    <dgm:cxn modelId="{15BB951E-EF40-5742-BB00-37135189538B}" type="presParOf" srcId="{8F7E512F-C6FE-7747-9830-AFFA9C5237B3}" destId="{D12049C6-B212-6548-8AE9-8FDA5CBD6D15}" srcOrd="2" destOrd="0" presId="urn:microsoft.com/office/officeart/2005/8/layout/vList3"/>
    <dgm:cxn modelId="{B669623B-A3B8-F245-A8E2-60C0CDE5753C}" type="presParOf" srcId="{D12049C6-B212-6548-8AE9-8FDA5CBD6D15}" destId="{912DD51C-41D6-834E-A209-13D5A5BA312E}" srcOrd="0" destOrd="0" presId="urn:microsoft.com/office/officeart/2005/8/layout/vList3"/>
    <dgm:cxn modelId="{EBF7D0C8-87C3-444A-9D84-B4B327DEE5DB}" type="presParOf" srcId="{D12049C6-B212-6548-8AE9-8FDA5CBD6D15}" destId="{2779542C-758D-0048-AE56-504718EB9841}" srcOrd="1" destOrd="0" presId="urn:microsoft.com/office/officeart/2005/8/layout/vList3"/>
    <dgm:cxn modelId="{80D3C8DA-3A38-2343-81C2-6E9FCDC58AF7}" type="presParOf" srcId="{8F7E512F-C6FE-7747-9830-AFFA9C5237B3}" destId="{F03C747C-F719-A348-949A-2B1FD065A4C3}" srcOrd="3" destOrd="0" presId="urn:microsoft.com/office/officeart/2005/8/layout/vList3"/>
    <dgm:cxn modelId="{9CAA0235-C233-5E4C-B57F-290DBCC9F976}" type="presParOf" srcId="{8F7E512F-C6FE-7747-9830-AFFA9C5237B3}" destId="{15CCA216-A842-0E4F-98A4-1DFBB68B618D}" srcOrd="4" destOrd="0" presId="urn:microsoft.com/office/officeart/2005/8/layout/vList3"/>
    <dgm:cxn modelId="{051F2B66-2185-834C-A339-519B13969EA6}" type="presParOf" srcId="{15CCA216-A842-0E4F-98A4-1DFBB68B618D}" destId="{86E1676A-C6D6-6346-8CAF-89FC69C5D89B}" srcOrd="0" destOrd="0" presId="urn:microsoft.com/office/officeart/2005/8/layout/vList3"/>
    <dgm:cxn modelId="{F8081ACC-A7CC-B747-81BC-7436453B113F}" type="presParOf" srcId="{15CCA216-A842-0E4F-98A4-1DFBB68B618D}" destId="{B4005BC9-AE6D-3A4F-98DE-0D2C7AB9682C}" srcOrd="1" destOrd="0" presId="urn:microsoft.com/office/officeart/2005/8/layout/vList3"/>
    <dgm:cxn modelId="{91202140-E778-CF45-B379-6433FDE10207}" type="presParOf" srcId="{8F7E512F-C6FE-7747-9830-AFFA9C5237B3}" destId="{5B3375B3-6D41-C84A-83A8-53A943F43025}" srcOrd="5" destOrd="0" presId="urn:microsoft.com/office/officeart/2005/8/layout/vList3"/>
    <dgm:cxn modelId="{5F3AFDFC-89F6-7A4C-95E4-C830F495D0A3}" type="presParOf" srcId="{8F7E512F-C6FE-7747-9830-AFFA9C5237B3}" destId="{B3AD981B-E22E-5741-92D5-12F485A2C697}" srcOrd="6" destOrd="0" presId="urn:microsoft.com/office/officeart/2005/8/layout/vList3"/>
    <dgm:cxn modelId="{F8D4DB4B-E64E-434C-9FC4-274A600942EC}" type="presParOf" srcId="{B3AD981B-E22E-5741-92D5-12F485A2C697}" destId="{6BE7101E-86E5-CA43-9627-F23597CAB797}" srcOrd="0" destOrd="0" presId="urn:microsoft.com/office/officeart/2005/8/layout/vList3"/>
    <dgm:cxn modelId="{24808531-E4DD-E54A-ACC2-EB3C61F4382A}" type="presParOf" srcId="{B3AD981B-E22E-5741-92D5-12F485A2C697}" destId="{38F5624A-7876-774B-94FF-2D00540F756C}" srcOrd="1" destOrd="0" presId="urn:microsoft.com/office/officeart/2005/8/layout/vList3"/>
    <dgm:cxn modelId="{7B338BD4-E3B7-0F47-AB1F-BD6A9CA31763}" type="presParOf" srcId="{8F7E512F-C6FE-7747-9830-AFFA9C5237B3}" destId="{AEBF9931-D771-714F-873E-1CA50C33CDF6}" srcOrd="7" destOrd="0" presId="urn:microsoft.com/office/officeart/2005/8/layout/vList3"/>
    <dgm:cxn modelId="{0BE0F575-2099-584F-8F0F-63D95CC36783}" type="presParOf" srcId="{8F7E512F-C6FE-7747-9830-AFFA9C5237B3}" destId="{DFBF4439-685F-1241-B809-A92286C4F9E3}" srcOrd="8" destOrd="0" presId="urn:microsoft.com/office/officeart/2005/8/layout/vList3"/>
    <dgm:cxn modelId="{9A5402CF-FB4A-B44C-AB8E-F082DBFBCD85}" type="presParOf" srcId="{DFBF4439-685F-1241-B809-A92286C4F9E3}" destId="{8263D58C-C829-FF41-969F-F0B3BE903E96}" srcOrd="0" destOrd="0" presId="urn:microsoft.com/office/officeart/2005/8/layout/vList3"/>
    <dgm:cxn modelId="{C081B006-9848-BD45-A409-A03ECDC43251}" type="presParOf" srcId="{DFBF4439-685F-1241-B809-A92286C4F9E3}" destId="{2137005D-54E1-744F-9EB2-352AD7056C88}" srcOrd="1" destOrd="0" presId="urn:microsoft.com/office/officeart/2005/8/layout/vList3"/>
    <dgm:cxn modelId="{28D083A1-C75C-B94E-B53B-AE37B7787E83}" type="presParOf" srcId="{8F7E512F-C6FE-7747-9830-AFFA9C5237B3}" destId="{018FF360-62F5-224F-B359-503E5555AD6A}" srcOrd="9" destOrd="0" presId="urn:microsoft.com/office/officeart/2005/8/layout/vList3"/>
    <dgm:cxn modelId="{905144C8-610D-2D4E-B259-035D8E717634}" type="presParOf" srcId="{8F7E512F-C6FE-7747-9830-AFFA9C5237B3}" destId="{81ABB4A6-05F4-BE47-BCCA-AAB5B92B73B9}" srcOrd="10" destOrd="0" presId="urn:microsoft.com/office/officeart/2005/8/layout/vList3"/>
    <dgm:cxn modelId="{99C59A2C-E63A-3D48-ABDF-7A83DD2BBF65}" type="presParOf" srcId="{81ABB4A6-05F4-BE47-BCCA-AAB5B92B73B9}" destId="{4ED87564-94C8-4744-BCB7-ECF66323111A}" srcOrd="0" destOrd="0" presId="urn:microsoft.com/office/officeart/2005/8/layout/vList3"/>
    <dgm:cxn modelId="{3A6E3546-D130-644B-AF96-A694A3DEDD7E}" type="presParOf" srcId="{81ABB4A6-05F4-BE47-BCCA-AAB5B92B73B9}" destId="{5393D29C-0BF3-F841-936C-605B75E4A4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BC998-97AE-F944-A72F-0268B607565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9989B-F879-484B-A502-2A5BD0C80074}">
      <dgm:prSet phldrT="[Text]"/>
      <dgm:spPr/>
      <dgm:t>
        <a:bodyPr/>
        <a:lstStyle/>
        <a:p>
          <a:r>
            <a:rPr lang="en-US"/>
            <a:t>ESR (2/yr)</a:t>
          </a:r>
        </a:p>
        <a:p>
          <a:r>
            <a:rPr lang="en-US"/>
            <a:t>- educational supervisor</a:t>
          </a:r>
        </a:p>
      </dgm:t>
    </dgm:pt>
    <dgm:pt modelId="{D70FAC65-C614-1249-ADA1-571677E361A0}" type="parTrans" cxnId="{587703FD-C775-7442-84DA-E17B120AF2D4}">
      <dgm:prSet/>
      <dgm:spPr/>
      <dgm:t>
        <a:bodyPr/>
        <a:lstStyle/>
        <a:p>
          <a:endParaRPr lang="en-US"/>
        </a:p>
      </dgm:t>
    </dgm:pt>
    <dgm:pt modelId="{8D26D4B3-69BA-6F48-AE9C-62FA65DD3D33}" type="sibTrans" cxnId="{587703FD-C775-7442-84DA-E17B120AF2D4}">
      <dgm:prSet/>
      <dgm:spPr/>
      <dgm:t>
        <a:bodyPr/>
        <a:lstStyle/>
        <a:p>
          <a:endParaRPr lang="en-US"/>
        </a:p>
      </dgm:t>
    </dgm:pt>
    <dgm:pt modelId="{29DA12C4-48F9-8A49-9F5D-6BE834C70497}">
      <dgm:prSet phldrT="[Text]"/>
      <dgm:spPr/>
      <dgm:t>
        <a:bodyPr/>
        <a:lstStyle/>
        <a:p>
          <a:r>
            <a:rPr lang="en-US"/>
            <a:t>EPA (at least 2/yr)</a:t>
          </a:r>
        </a:p>
        <a:p>
          <a:r>
            <a:rPr lang="en-US"/>
            <a:t>- named clinical supervisor</a:t>
          </a:r>
        </a:p>
      </dgm:t>
    </dgm:pt>
    <dgm:pt modelId="{EE29590F-69F9-B34F-A4AF-D3D6EDFF7A5B}" type="parTrans" cxnId="{411C0CCC-0355-9D4F-9482-F2585B754BB7}">
      <dgm:prSet/>
      <dgm:spPr/>
      <dgm:t>
        <a:bodyPr/>
        <a:lstStyle/>
        <a:p>
          <a:endParaRPr lang="en-US"/>
        </a:p>
      </dgm:t>
    </dgm:pt>
    <dgm:pt modelId="{BFCF74CB-9BD7-2D41-9DAD-38A501E32390}" type="sibTrans" cxnId="{411C0CCC-0355-9D4F-9482-F2585B754BB7}">
      <dgm:prSet/>
      <dgm:spPr/>
      <dgm:t>
        <a:bodyPr/>
        <a:lstStyle/>
        <a:p>
          <a:endParaRPr lang="en-US"/>
        </a:p>
      </dgm:t>
    </dgm:pt>
    <dgm:pt modelId="{5C5F5BB9-7C79-EB49-83C1-F92C984A1095}">
      <dgm:prSet phldrT="[Text]"/>
      <dgm:spPr/>
      <dgm:t>
        <a:bodyPr/>
        <a:lstStyle/>
        <a:p>
          <a:r>
            <a:rPr lang="en-US" dirty="0"/>
            <a:t>MAR(s)</a:t>
          </a:r>
        </a:p>
        <a:p>
          <a:r>
            <a:rPr lang="en-US" dirty="0"/>
            <a:t>- Assessors (consultants and other clinicians)</a:t>
          </a:r>
        </a:p>
      </dgm:t>
    </dgm:pt>
    <dgm:pt modelId="{6B03E587-1322-894E-A7F6-4661582C153C}" type="parTrans" cxnId="{5D98C87D-8C8F-8B43-AACE-85471BE10CE9}">
      <dgm:prSet/>
      <dgm:spPr/>
      <dgm:t>
        <a:bodyPr/>
        <a:lstStyle/>
        <a:p>
          <a:endParaRPr lang="en-US"/>
        </a:p>
      </dgm:t>
    </dgm:pt>
    <dgm:pt modelId="{8BDDD10D-C6A6-8C44-A5B1-9EC9F34FF24C}" type="sibTrans" cxnId="{5D98C87D-8C8F-8B43-AACE-85471BE10CE9}">
      <dgm:prSet/>
      <dgm:spPr/>
      <dgm:t>
        <a:bodyPr/>
        <a:lstStyle/>
        <a:p>
          <a:endParaRPr lang="en-US"/>
        </a:p>
      </dgm:t>
    </dgm:pt>
    <dgm:pt modelId="{10212686-5460-BE46-90D6-9ABCE56453D0}">
      <dgm:prSet phldrT="[Text]"/>
      <dgm:spPr/>
      <dgm:t>
        <a:bodyPr/>
        <a:lstStyle/>
        <a:p>
          <a:r>
            <a:rPr lang="en-US"/>
            <a:t>Other WpBAs</a:t>
          </a:r>
        </a:p>
      </dgm:t>
    </dgm:pt>
    <dgm:pt modelId="{4005966A-178A-8044-B6D9-328391989A5D}" type="parTrans" cxnId="{8766B6AF-F6A1-D34F-A51F-4E23D23979D0}">
      <dgm:prSet/>
      <dgm:spPr/>
      <dgm:t>
        <a:bodyPr/>
        <a:lstStyle/>
        <a:p>
          <a:endParaRPr lang="en-US"/>
        </a:p>
      </dgm:t>
    </dgm:pt>
    <dgm:pt modelId="{A3926033-28C9-2E47-B0DA-6B84ACE3BE60}" type="sibTrans" cxnId="{8766B6AF-F6A1-D34F-A51F-4E23D23979D0}">
      <dgm:prSet/>
      <dgm:spPr/>
      <dgm:t>
        <a:bodyPr/>
        <a:lstStyle/>
        <a:p>
          <a:endParaRPr lang="en-US"/>
        </a:p>
      </dgm:t>
    </dgm:pt>
    <dgm:pt modelId="{B417F2BB-772D-A64C-99C7-BD5608BEDCEE}">
      <dgm:prSet phldrT="[Text]"/>
      <dgm:spPr/>
      <dgm:t>
        <a:bodyPr/>
        <a:lstStyle/>
        <a:p>
          <a:r>
            <a:rPr lang="en-US"/>
            <a:t>MSF (1/yr)</a:t>
          </a:r>
        </a:p>
      </dgm:t>
    </dgm:pt>
    <dgm:pt modelId="{FCC34938-0080-6E45-BAA6-8B1197270997}" type="parTrans" cxnId="{FA397777-C48A-644B-854F-5182BE8579CA}">
      <dgm:prSet/>
      <dgm:spPr/>
      <dgm:t>
        <a:bodyPr/>
        <a:lstStyle/>
        <a:p>
          <a:endParaRPr lang="en-US"/>
        </a:p>
      </dgm:t>
    </dgm:pt>
    <dgm:pt modelId="{905BD67F-0397-BF49-B885-82941605A031}" type="sibTrans" cxnId="{FA397777-C48A-644B-854F-5182BE8579CA}">
      <dgm:prSet/>
      <dgm:spPr/>
      <dgm:t>
        <a:bodyPr/>
        <a:lstStyle/>
        <a:p>
          <a:endParaRPr lang="en-US"/>
        </a:p>
      </dgm:t>
    </dgm:pt>
    <dgm:pt modelId="{B275DD7C-982A-514B-A106-9251DAC2D8D0}">
      <dgm:prSet/>
      <dgm:spPr/>
      <dgm:t>
        <a:bodyPr/>
        <a:lstStyle/>
        <a:p>
          <a:r>
            <a:rPr lang="en-US" dirty="0"/>
            <a:t>GSAT (at least 2/</a:t>
          </a:r>
          <a:r>
            <a:rPr lang="en-US" dirty="0" err="1"/>
            <a:t>yr</a:t>
          </a:r>
          <a:r>
            <a:rPr lang="en-US" dirty="0"/>
            <a:t>)</a:t>
          </a:r>
        </a:p>
        <a:p>
          <a:r>
            <a:rPr lang="en-US" dirty="0"/>
            <a:t>- educational supervisor </a:t>
          </a:r>
        </a:p>
      </dgm:t>
    </dgm:pt>
    <dgm:pt modelId="{16183408-5389-B54C-96B7-EC49E95A51DC}" type="parTrans" cxnId="{1F96E372-15CA-6F44-B6EE-8B3D1A34E770}">
      <dgm:prSet/>
      <dgm:spPr/>
      <dgm:t>
        <a:bodyPr/>
        <a:lstStyle/>
        <a:p>
          <a:endParaRPr lang="en-US"/>
        </a:p>
      </dgm:t>
    </dgm:pt>
    <dgm:pt modelId="{36294ED1-37F0-404E-B3ED-6151F62DF6F0}" type="sibTrans" cxnId="{1F96E372-15CA-6F44-B6EE-8B3D1A34E770}">
      <dgm:prSet/>
      <dgm:spPr/>
      <dgm:t>
        <a:bodyPr/>
        <a:lstStyle/>
        <a:p>
          <a:endParaRPr lang="en-US"/>
        </a:p>
      </dgm:t>
    </dgm:pt>
    <dgm:pt modelId="{90E7B6D1-8D76-144B-9AD3-765ACFA57E69}">
      <dgm:prSet/>
      <dgm:spPr/>
      <dgm:t>
        <a:bodyPr/>
        <a:lstStyle/>
        <a:p>
          <a:r>
            <a:rPr lang="en-US" dirty="0"/>
            <a:t>MAR (s)</a:t>
          </a:r>
        </a:p>
        <a:p>
          <a:r>
            <a:rPr lang="en-US" dirty="0"/>
            <a:t>- Assessors (other professionals) </a:t>
          </a:r>
        </a:p>
      </dgm:t>
    </dgm:pt>
    <dgm:pt modelId="{AEF5A474-D2FE-3F47-A95E-FA562D6FDA20}" type="parTrans" cxnId="{F8F06B51-46C7-AA47-9439-14238C5F48C4}">
      <dgm:prSet/>
      <dgm:spPr/>
      <dgm:t>
        <a:bodyPr/>
        <a:lstStyle/>
        <a:p>
          <a:endParaRPr lang="en-US"/>
        </a:p>
      </dgm:t>
    </dgm:pt>
    <dgm:pt modelId="{1FA4C67D-3A1D-EA49-BC2E-E7E74E2C2629}" type="sibTrans" cxnId="{F8F06B51-46C7-AA47-9439-14238C5F48C4}">
      <dgm:prSet/>
      <dgm:spPr/>
      <dgm:t>
        <a:bodyPr/>
        <a:lstStyle/>
        <a:p>
          <a:endParaRPr lang="en-US"/>
        </a:p>
      </dgm:t>
    </dgm:pt>
    <dgm:pt modelId="{CFF7D700-D8CA-EC4D-8C9F-E41A76E4F307}" type="pres">
      <dgm:prSet presAssocID="{FFABC998-97AE-F944-A72F-0268B607565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F7E3D8-8674-2F44-8606-2E0397F8FDCB}" type="pres">
      <dgm:prSet presAssocID="{FFABC998-97AE-F944-A72F-0268B607565B}" presName="hierFlow" presStyleCnt="0"/>
      <dgm:spPr/>
    </dgm:pt>
    <dgm:pt modelId="{1AB86558-68F7-3E4B-87C6-463037D3D79C}" type="pres">
      <dgm:prSet presAssocID="{FFABC998-97AE-F944-A72F-0268B607565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224016D-EFCB-6D45-B9E2-FD71910364D2}" type="pres">
      <dgm:prSet presAssocID="{F579989B-F879-484B-A502-2A5BD0C80074}" presName="Name14" presStyleCnt="0"/>
      <dgm:spPr/>
    </dgm:pt>
    <dgm:pt modelId="{491AD215-44F7-7A4E-B266-5127A31CE844}" type="pres">
      <dgm:prSet presAssocID="{F579989B-F879-484B-A502-2A5BD0C80074}" presName="level1Shape" presStyleLbl="node0" presStyleIdx="0" presStyleCnt="1" custLinFactNeighborX="932" custLinFactNeighborY="-41918">
        <dgm:presLayoutVars>
          <dgm:chPref val="3"/>
        </dgm:presLayoutVars>
      </dgm:prSet>
      <dgm:spPr/>
    </dgm:pt>
    <dgm:pt modelId="{2079B3B0-DE16-D348-B321-D06DA319FFB9}" type="pres">
      <dgm:prSet presAssocID="{F579989B-F879-484B-A502-2A5BD0C80074}" presName="hierChild2" presStyleCnt="0"/>
      <dgm:spPr/>
    </dgm:pt>
    <dgm:pt modelId="{A7773730-ED86-104D-9BE8-E389FF67EDCA}" type="pres">
      <dgm:prSet presAssocID="{FCC34938-0080-6E45-BAA6-8B1197270997}" presName="Name19" presStyleLbl="parChTrans1D2" presStyleIdx="0" presStyleCnt="3"/>
      <dgm:spPr/>
    </dgm:pt>
    <dgm:pt modelId="{8255B927-2FC1-B94B-A85F-249C2978A2A2}" type="pres">
      <dgm:prSet presAssocID="{B417F2BB-772D-A64C-99C7-BD5608BEDCEE}" presName="Name21" presStyleCnt="0"/>
      <dgm:spPr/>
    </dgm:pt>
    <dgm:pt modelId="{F4BAF0F1-A642-2F45-8826-2B3CC4E83078}" type="pres">
      <dgm:prSet presAssocID="{B417F2BB-772D-A64C-99C7-BD5608BEDCEE}" presName="level2Shape" presStyleLbl="node2" presStyleIdx="0" presStyleCnt="3" custLinFactNeighborX="-104" custLinFactNeighborY="-24915"/>
      <dgm:spPr/>
    </dgm:pt>
    <dgm:pt modelId="{1D5BA3C6-BD5C-124C-AEBF-9CFBB666B335}" type="pres">
      <dgm:prSet presAssocID="{B417F2BB-772D-A64C-99C7-BD5608BEDCEE}" presName="hierChild3" presStyleCnt="0"/>
      <dgm:spPr/>
    </dgm:pt>
    <dgm:pt modelId="{1B831363-9504-A041-B242-2F16859EBB67}" type="pres">
      <dgm:prSet presAssocID="{EE29590F-69F9-B34F-A4AF-D3D6EDFF7A5B}" presName="Name19" presStyleLbl="parChTrans1D2" presStyleIdx="1" presStyleCnt="3"/>
      <dgm:spPr/>
    </dgm:pt>
    <dgm:pt modelId="{26B9290B-6296-0F40-87CB-0C19B196D558}" type="pres">
      <dgm:prSet presAssocID="{29DA12C4-48F9-8A49-9F5D-6BE834C70497}" presName="Name21" presStyleCnt="0"/>
      <dgm:spPr/>
    </dgm:pt>
    <dgm:pt modelId="{E07B1647-DE50-8049-A827-ED0015C8E65D}" type="pres">
      <dgm:prSet presAssocID="{29DA12C4-48F9-8A49-9F5D-6BE834C70497}" presName="level2Shape" presStyleLbl="node2" presStyleIdx="1" presStyleCnt="3" custLinFactNeighborX="10180" custLinFactNeighborY="5627"/>
      <dgm:spPr/>
    </dgm:pt>
    <dgm:pt modelId="{177201EE-E332-4A43-AFB4-04545FB9D954}" type="pres">
      <dgm:prSet presAssocID="{29DA12C4-48F9-8A49-9F5D-6BE834C70497}" presName="hierChild3" presStyleCnt="0"/>
      <dgm:spPr/>
    </dgm:pt>
    <dgm:pt modelId="{C30E936E-5713-0448-B6F6-EA0A107FFC17}" type="pres">
      <dgm:prSet presAssocID="{6B03E587-1322-894E-A7F6-4661582C153C}" presName="Name19" presStyleLbl="parChTrans1D3" presStyleIdx="0" presStyleCnt="3"/>
      <dgm:spPr/>
    </dgm:pt>
    <dgm:pt modelId="{09CDB19C-0515-FC46-8784-047346C1DD84}" type="pres">
      <dgm:prSet presAssocID="{5C5F5BB9-7C79-EB49-83C1-F92C984A1095}" presName="Name21" presStyleCnt="0"/>
      <dgm:spPr/>
    </dgm:pt>
    <dgm:pt modelId="{F5D48472-88BF-2149-BA1E-CB6D4AD5F0A8}" type="pres">
      <dgm:prSet presAssocID="{5C5F5BB9-7C79-EB49-83C1-F92C984A1095}" presName="level2Shape" presStyleLbl="node3" presStyleIdx="0" presStyleCnt="3"/>
      <dgm:spPr/>
    </dgm:pt>
    <dgm:pt modelId="{3CE5A4C7-E324-004C-8A8C-1039E79667E0}" type="pres">
      <dgm:prSet presAssocID="{5C5F5BB9-7C79-EB49-83C1-F92C984A1095}" presName="hierChild3" presStyleCnt="0"/>
      <dgm:spPr/>
    </dgm:pt>
    <dgm:pt modelId="{E1C93FAE-9199-8944-99C0-B3BE3EC973B2}" type="pres">
      <dgm:prSet presAssocID="{AEF5A474-D2FE-3F47-A95E-FA562D6FDA20}" presName="Name19" presStyleLbl="parChTrans1D3" presStyleIdx="1" presStyleCnt="3"/>
      <dgm:spPr/>
    </dgm:pt>
    <dgm:pt modelId="{F174F10A-135E-B44F-9FE3-A80B0B4F7E2C}" type="pres">
      <dgm:prSet presAssocID="{90E7B6D1-8D76-144B-9AD3-765ACFA57E69}" presName="Name21" presStyleCnt="0"/>
      <dgm:spPr/>
    </dgm:pt>
    <dgm:pt modelId="{475CA983-D0F2-C641-A755-834EEB7BE053}" type="pres">
      <dgm:prSet presAssocID="{90E7B6D1-8D76-144B-9AD3-765ACFA57E69}" presName="level2Shape" presStyleLbl="node3" presStyleIdx="1" presStyleCnt="3" custLinFactNeighborX="10320" custLinFactNeighborY="36750"/>
      <dgm:spPr/>
    </dgm:pt>
    <dgm:pt modelId="{7B7A9274-5E46-FB4D-92EA-5DBFA4911E8A}" type="pres">
      <dgm:prSet presAssocID="{90E7B6D1-8D76-144B-9AD3-765ACFA57E69}" presName="hierChild3" presStyleCnt="0"/>
      <dgm:spPr/>
    </dgm:pt>
    <dgm:pt modelId="{3A242302-8062-FD4E-AA60-38AFC7C0835A}" type="pres">
      <dgm:prSet presAssocID="{4005966A-178A-8044-B6D9-328391989A5D}" presName="Name19" presStyleLbl="parChTrans1D3" presStyleIdx="2" presStyleCnt="3"/>
      <dgm:spPr/>
    </dgm:pt>
    <dgm:pt modelId="{C15F320B-4EC7-9242-9C3F-BA18720D8B81}" type="pres">
      <dgm:prSet presAssocID="{10212686-5460-BE46-90D6-9ABCE56453D0}" presName="Name21" presStyleCnt="0"/>
      <dgm:spPr/>
    </dgm:pt>
    <dgm:pt modelId="{98B916BE-B196-5B4D-A3CE-29C80A8FF291}" type="pres">
      <dgm:prSet presAssocID="{10212686-5460-BE46-90D6-9ABCE56453D0}" presName="level2Shape" presStyleLbl="node3" presStyleIdx="2" presStyleCnt="3" custLinFactNeighborX="19168" custLinFactNeighborY="-1607"/>
      <dgm:spPr/>
    </dgm:pt>
    <dgm:pt modelId="{F28319F7-2EFB-B948-9287-845F004894D8}" type="pres">
      <dgm:prSet presAssocID="{10212686-5460-BE46-90D6-9ABCE56453D0}" presName="hierChild3" presStyleCnt="0"/>
      <dgm:spPr/>
    </dgm:pt>
    <dgm:pt modelId="{5C3B1C9C-9517-7D44-BF54-76E9142A07A7}" type="pres">
      <dgm:prSet presAssocID="{16183408-5389-B54C-96B7-EC49E95A51DC}" presName="Name19" presStyleLbl="parChTrans1D2" presStyleIdx="2" presStyleCnt="3"/>
      <dgm:spPr/>
    </dgm:pt>
    <dgm:pt modelId="{B2B1B649-94DF-734A-BDA6-029286E7ED16}" type="pres">
      <dgm:prSet presAssocID="{B275DD7C-982A-514B-A106-9251DAC2D8D0}" presName="Name21" presStyleCnt="0"/>
      <dgm:spPr/>
    </dgm:pt>
    <dgm:pt modelId="{0021F37F-C0F4-064C-B617-EE00FEE88EE3}" type="pres">
      <dgm:prSet presAssocID="{B275DD7C-982A-514B-A106-9251DAC2D8D0}" presName="level2Shape" presStyleLbl="node2" presStyleIdx="2" presStyleCnt="3" custScaleX="119052" custLinFactNeighborX="116" custLinFactNeighborY="-23308"/>
      <dgm:spPr/>
    </dgm:pt>
    <dgm:pt modelId="{15F700F2-F6E4-FB49-9E1E-1B5F7B20F8FF}" type="pres">
      <dgm:prSet presAssocID="{B275DD7C-982A-514B-A106-9251DAC2D8D0}" presName="hierChild3" presStyleCnt="0"/>
      <dgm:spPr/>
    </dgm:pt>
    <dgm:pt modelId="{D23C966E-C221-9743-B2DF-8B3EDBDBC9C9}" type="pres">
      <dgm:prSet presAssocID="{FFABC998-97AE-F944-A72F-0268B607565B}" presName="bgShapesFlow" presStyleCnt="0"/>
      <dgm:spPr/>
    </dgm:pt>
  </dgm:ptLst>
  <dgm:cxnLst>
    <dgm:cxn modelId="{66100705-5727-D04E-83B5-534A30BBE8A6}" type="presOf" srcId="{29DA12C4-48F9-8A49-9F5D-6BE834C70497}" destId="{E07B1647-DE50-8049-A827-ED0015C8E65D}" srcOrd="0" destOrd="0" presId="urn:microsoft.com/office/officeart/2005/8/layout/hierarchy6"/>
    <dgm:cxn modelId="{E94F050B-2D5E-804A-AC8A-60557B10047F}" type="presOf" srcId="{B275DD7C-982A-514B-A106-9251DAC2D8D0}" destId="{0021F37F-C0F4-064C-B617-EE00FEE88EE3}" srcOrd="0" destOrd="0" presId="urn:microsoft.com/office/officeart/2005/8/layout/hierarchy6"/>
    <dgm:cxn modelId="{F8F06B51-46C7-AA47-9439-14238C5F48C4}" srcId="{29DA12C4-48F9-8A49-9F5D-6BE834C70497}" destId="{90E7B6D1-8D76-144B-9AD3-765ACFA57E69}" srcOrd="1" destOrd="0" parTransId="{AEF5A474-D2FE-3F47-A95E-FA562D6FDA20}" sibTransId="{1FA4C67D-3A1D-EA49-BC2E-E7E74E2C2629}"/>
    <dgm:cxn modelId="{1813EC55-3BF6-3B48-80AD-5ED6A8FD2863}" type="presOf" srcId="{F579989B-F879-484B-A502-2A5BD0C80074}" destId="{491AD215-44F7-7A4E-B266-5127A31CE844}" srcOrd="0" destOrd="0" presId="urn:microsoft.com/office/officeart/2005/8/layout/hierarchy6"/>
    <dgm:cxn modelId="{47A3545E-355B-9047-8973-158DFBF58930}" type="presOf" srcId="{AEF5A474-D2FE-3F47-A95E-FA562D6FDA20}" destId="{E1C93FAE-9199-8944-99C0-B3BE3EC973B2}" srcOrd="0" destOrd="0" presId="urn:microsoft.com/office/officeart/2005/8/layout/hierarchy6"/>
    <dgm:cxn modelId="{1F96E372-15CA-6F44-B6EE-8B3D1A34E770}" srcId="{F579989B-F879-484B-A502-2A5BD0C80074}" destId="{B275DD7C-982A-514B-A106-9251DAC2D8D0}" srcOrd="2" destOrd="0" parTransId="{16183408-5389-B54C-96B7-EC49E95A51DC}" sibTransId="{36294ED1-37F0-404E-B3ED-6151F62DF6F0}"/>
    <dgm:cxn modelId="{FA397777-C48A-644B-854F-5182BE8579CA}" srcId="{F579989B-F879-484B-A502-2A5BD0C80074}" destId="{B417F2BB-772D-A64C-99C7-BD5608BEDCEE}" srcOrd="0" destOrd="0" parTransId="{FCC34938-0080-6E45-BAA6-8B1197270997}" sibTransId="{905BD67F-0397-BF49-B885-82941605A031}"/>
    <dgm:cxn modelId="{5D98C87D-8C8F-8B43-AACE-85471BE10CE9}" srcId="{29DA12C4-48F9-8A49-9F5D-6BE834C70497}" destId="{5C5F5BB9-7C79-EB49-83C1-F92C984A1095}" srcOrd="0" destOrd="0" parTransId="{6B03E587-1322-894E-A7F6-4661582C153C}" sibTransId="{8BDDD10D-C6A6-8C44-A5B1-9EC9F34FF24C}"/>
    <dgm:cxn modelId="{F73F6382-0EB2-FD4C-8F8D-77A22A2F43DF}" type="presOf" srcId="{10212686-5460-BE46-90D6-9ABCE56453D0}" destId="{98B916BE-B196-5B4D-A3CE-29C80A8FF291}" srcOrd="0" destOrd="0" presId="urn:microsoft.com/office/officeart/2005/8/layout/hierarchy6"/>
    <dgm:cxn modelId="{7BF29097-76BE-4E4E-86B3-1496C1AF5750}" type="presOf" srcId="{5C5F5BB9-7C79-EB49-83C1-F92C984A1095}" destId="{F5D48472-88BF-2149-BA1E-CB6D4AD5F0A8}" srcOrd="0" destOrd="0" presId="urn:microsoft.com/office/officeart/2005/8/layout/hierarchy6"/>
    <dgm:cxn modelId="{C610A99E-B8D9-FF41-B32F-3CF3ECE4DD84}" type="presOf" srcId="{FCC34938-0080-6E45-BAA6-8B1197270997}" destId="{A7773730-ED86-104D-9BE8-E389FF67EDCA}" srcOrd="0" destOrd="0" presId="urn:microsoft.com/office/officeart/2005/8/layout/hierarchy6"/>
    <dgm:cxn modelId="{D5EF0FA6-194C-7E4C-8D4F-944EFD52F0D5}" type="presOf" srcId="{90E7B6D1-8D76-144B-9AD3-765ACFA57E69}" destId="{475CA983-D0F2-C641-A755-834EEB7BE053}" srcOrd="0" destOrd="0" presId="urn:microsoft.com/office/officeart/2005/8/layout/hierarchy6"/>
    <dgm:cxn modelId="{8766B6AF-F6A1-D34F-A51F-4E23D23979D0}" srcId="{29DA12C4-48F9-8A49-9F5D-6BE834C70497}" destId="{10212686-5460-BE46-90D6-9ABCE56453D0}" srcOrd="2" destOrd="0" parTransId="{4005966A-178A-8044-B6D9-328391989A5D}" sibTransId="{A3926033-28C9-2E47-B0DA-6B84ACE3BE60}"/>
    <dgm:cxn modelId="{591736C3-D31E-8941-865E-ACC998653727}" type="presOf" srcId="{EE29590F-69F9-B34F-A4AF-D3D6EDFF7A5B}" destId="{1B831363-9504-A041-B242-2F16859EBB67}" srcOrd="0" destOrd="0" presId="urn:microsoft.com/office/officeart/2005/8/layout/hierarchy6"/>
    <dgm:cxn modelId="{B6D036C3-5660-904C-A7F5-37A630FD501F}" type="presOf" srcId="{6B03E587-1322-894E-A7F6-4661582C153C}" destId="{C30E936E-5713-0448-B6F6-EA0A107FFC17}" srcOrd="0" destOrd="0" presId="urn:microsoft.com/office/officeart/2005/8/layout/hierarchy6"/>
    <dgm:cxn modelId="{B00392C5-128E-3448-AFCE-4A31ECE4ECF9}" type="presOf" srcId="{16183408-5389-B54C-96B7-EC49E95A51DC}" destId="{5C3B1C9C-9517-7D44-BF54-76E9142A07A7}" srcOrd="0" destOrd="0" presId="urn:microsoft.com/office/officeart/2005/8/layout/hierarchy6"/>
    <dgm:cxn modelId="{411C0CCC-0355-9D4F-9482-F2585B754BB7}" srcId="{F579989B-F879-484B-A502-2A5BD0C80074}" destId="{29DA12C4-48F9-8A49-9F5D-6BE834C70497}" srcOrd="1" destOrd="0" parTransId="{EE29590F-69F9-B34F-A4AF-D3D6EDFF7A5B}" sibTransId="{BFCF74CB-9BD7-2D41-9DAD-38A501E32390}"/>
    <dgm:cxn modelId="{C017AAD1-4D9F-A943-8EB4-EF107AC0E47B}" type="presOf" srcId="{B417F2BB-772D-A64C-99C7-BD5608BEDCEE}" destId="{F4BAF0F1-A642-2F45-8826-2B3CC4E83078}" srcOrd="0" destOrd="0" presId="urn:microsoft.com/office/officeart/2005/8/layout/hierarchy6"/>
    <dgm:cxn modelId="{D595A5DA-EF70-9D4E-B0B6-2D7986F95C1F}" type="presOf" srcId="{4005966A-178A-8044-B6D9-328391989A5D}" destId="{3A242302-8062-FD4E-AA60-38AFC7C0835A}" srcOrd="0" destOrd="0" presId="urn:microsoft.com/office/officeart/2005/8/layout/hierarchy6"/>
    <dgm:cxn modelId="{CCF2AEE8-58C0-0545-ABFF-ECA263F77710}" type="presOf" srcId="{FFABC998-97AE-F944-A72F-0268B607565B}" destId="{CFF7D700-D8CA-EC4D-8C9F-E41A76E4F307}" srcOrd="0" destOrd="0" presId="urn:microsoft.com/office/officeart/2005/8/layout/hierarchy6"/>
    <dgm:cxn modelId="{587703FD-C775-7442-84DA-E17B120AF2D4}" srcId="{FFABC998-97AE-F944-A72F-0268B607565B}" destId="{F579989B-F879-484B-A502-2A5BD0C80074}" srcOrd="0" destOrd="0" parTransId="{D70FAC65-C614-1249-ADA1-571677E361A0}" sibTransId="{8D26D4B3-69BA-6F48-AE9C-62FA65DD3D33}"/>
    <dgm:cxn modelId="{4E7E7F4D-C9B6-FF47-ADC7-F6ECDCD0A1F0}" type="presParOf" srcId="{CFF7D700-D8CA-EC4D-8C9F-E41A76E4F307}" destId="{91F7E3D8-8674-2F44-8606-2E0397F8FDCB}" srcOrd="0" destOrd="0" presId="urn:microsoft.com/office/officeart/2005/8/layout/hierarchy6"/>
    <dgm:cxn modelId="{C57E1706-323D-0C47-B015-1FE4CDAB6DB8}" type="presParOf" srcId="{91F7E3D8-8674-2F44-8606-2E0397F8FDCB}" destId="{1AB86558-68F7-3E4B-87C6-463037D3D79C}" srcOrd="0" destOrd="0" presId="urn:microsoft.com/office/officeart/2005/8/layout/hierarchy6"/>
    <dgm:cxn modelId="{3D5042DC-6A38-5146-8A63-4C0DECC20F14}" type="presParOf" srcId="{1AB86558-68F7-3E4B-87C6-463037D3D79C}" destId="{D224016D-EFCB-6D45-B9E2-FD71910364D2}" srcOrd="0" destOrd="0" presId="urn:microsoft.com/office/officeart/2005/8/layout/hierarchy6"/>
    <dgm:cxn modelId="{B1BFE67D-F55F-FC4A-9830-60F2AD37E917}" type="presParOf" srcId="{D224016D-EFCB-6D45-B9E2-FD71910364D2}" destId="{491AD215-44F7-7A4E-B266-5127A31CE844}" srcOrd="0" destOrd="0" presId="urn:microsoft.com/office/officeart/2005/8/layout/hierarchy6"/>
    <dgm:cxn modelId="{81D07C43-A2B7-F444-BBF7-87EF0140AD2E}" type="presParOf" srcId="{D224016D-EFCB-6D45-B9E2-FD71910364D2}" destId="{2079B3B0-DE16-D348-B321-D06DA319FFB9}" srcOrd="1" destOrd="0" presId="urn:microsoft.com/office/officeart/2005/8/layout/hierarchy6"/>
    <dgm:cxn modelId="{42A884FA-7758-5240-AFF1-558CF74D6B46}" type="presParOf" srcId="{2079B3B0-DE16-D348-B321-D06DA319FFB9}" destId="{A7773730-ED86-104D-9BE8-E389FF67EDCA}" srcOrd="0" destOrd="0" presId="urn:microsoft.com/office/officeart/2005/8/layout/hierarchy6"/>
    <dgm:cxn modelId="{63DCBD31-09FA-614B-B92B-E2B6DB75FBD9}" type="presParOf" srcId="{2079B3B0-DE16-D348-B321-D06DA319FFB9}" destId="{8255B927-2FC1-B94B-A85F-249C2978A2A2}" srcOrd="1" destOrd="0" presId="urn:microsoft.com/office/officeart/2005/8/layout/hierarchy6"/>
    <dgm:cxn modelId="{B5E61803-CC07-314A-BA8B-9E860BC047B8}" type="presParOf" srcId="{8255B927-2FC1-B94B-A85F-249C2978A2A2}" destId="{F4BAF0F1-A642-2F45-8826-2B3CC4E83078}" srcOrd="0" destOrd="0" presId="urn:microsoft.com/office/officeart/2005/8/layout/hierarchy6"/>
    <dgm:cxn modelId="{6AA6DF86-0D60-E24B-BC07-BB22AE2D8E34}" type="presParOf" srcId="{8255B927-2FC1-B94B-A85F-249C2978A2A2}" destId="{1D5BA3C6-BD5C-124C-AEBF-9CFBB666B335}" srcOrd="1" destOrd="0" presId="urn:microsoft.com/office/officeart/2005/8/layout/hierarchy6"/>
    <dgm:cxn modelId="{A76D22FC-1E95-A349-9398-D53BC4CA06C6}" type="presParOf" srcId="{2079B3B0-DE16-D348-B321-D06DA319FFB9}" destId="{1B831363-9504-A041-B242-2F16859EBB67}" srcOrd="2" destOrd="0" presId="urn:microsoft.com/office/officeart/2005/8/layout/hierarchy6"/>
    <dgm:cxn modelId="{0427FAC2-CDFF-134A-B622-919A57B94DD1}" type="presParOf" srcId="{2079B3B0-DE16-D348-B321-D06DA319FFB9}" destId="{26B9290B-6296-0F40-87CB-0C19B196D558}" srcOrd="3" destOrd="0" presId="urn:microsoft.com/office/officeart/2005/8/layout/hierarchy6"/>
    <dgm:cxn modelId="{CBB8109D-0FAA-B24B-B563-040C77127628}" type="presParOf" srcId="{26B9290B-6296-0F40-87CB-0C19B196D558}" destId="{E07B1647-DE50-8049-A827-ED0015C8E65D}" srcOrd="0" destOrd="0" presId="urn:microsoft.com/office/officeart/2005/8/layout/hierarchy6"/>
    <dgm:cxn modelId="{282E9ABB-A9BE-9E40-A221-D667CB008DD9}" type="presParOf" srcId="{26B9290B-6296-0F40-87CB-0C19B196D558}" destId="{177201EE-E332-4A43-AFB4-04545FB9D954}" srcOrd="1" destOrd="0" presId="urn:microsoft.com/office/officeart/2005/8/layout/hierarchy6"/>
    <dgm:cxn modelId="{29F233CD-E352-374F-856F-058010D1B6CA}" type="presParOf" srcId="{177201EE-E332-4A43-AFB4-04545FB9D954}" destId="{C30E936E-5713-0448-B6F6-EA0A107FFC17}" srcOrd="0" destOrd="0" presId="urn:microsoft.com/office/officeart/2005/8/layout/hierarchy6"/>
    <dgm:cxn modelId="{5DD680E6-2BD1-E043-BC1D-1B5C688F8726}" type="presParOf" srcId="{177201EE-E332-4A43-AFB4-04545FB9D954}" destId="{09CDB19C-0515-FC46-8784-047346C1DD84}" srcOrd="1" destOrd="0" presId="urn:microsoft.com/office/officeart/2005/8/layout/hierarchy6"/>
    <dgm:cxn modelId="{3B90D09C-300B-D746-80D1-1A99BBA06D51}" type="presParOf" srcId="{09CDB19C-0515-FC46-8784-047346C1DD84}" destId="{F5D48472-88BF-2149-BA1E-CB6D4AD5F0A8}" srcOrd="0" destOrd="0" presId="urn:microsoft.com/office/officeart/2005/8/layout/hierarchy6"/>
    <dgm:cxn modelId="{9E85F1C9-BA35-AC47-9FC3-5B4311B39437}" type="presParOf" srcId="{09CDB19C-0515-FC46-8784-047346C1DD84}" destId="{3CE5A4C7-E324-004C-8A8C-1039E79667E0}" srcOrd="1" destOrd="0" presId="urn:microsoft.com/office/officeart/2005/8/layout/hierarchy6"/>
    <dgm:cxn modelId="{F82DD04A-A477-044A-995D-7825BFC2459B}" type="presParOf" srcId="{177201EE-E332-4A43-AFB4-04545FB9D954}" destId="{E1C93FAE-9199-8944-99C0-B3BE3EC973B2}" srcOrd="2" destOrd="0" presId="urn:microsoft.com/office/officeart/2005/8/layout/hierarchy6"/>
    <dgm:cxn modelId="{46929FBA-F380-3F43-A22C-3B621CADDFE1}" type="presParOf" srcId="{177201EE-E332-4A43-AFB4-04545FB9D954}" destId="{F174F10A-135E-B44F-9FE3-A80B0B4F7E2C}" srcOrd="3" destOrd="0" presId="urn:microsoft.com/office/officeart/2005/8/layout/hierarchy6"/>
    <dgm:cxn modelId="{D49C14E8-8297-8046-B0A4-25E297FD2DBE}" type="presParOf" srcId="{F174F10A-135E-B44F-9FE3-A80B0B4F7E2C}" destId="{475CA983-D0F2-C641-A755-834EEB7BE053}" srcOrd="0" destOrd="0" presId="urn:microsoft.com/office/officeart/2005/8/layout/hierarchy6"/>
    <dgm:cxn modelId="{A3D2F262-831D-0E4F-BA2A-7D77CC1B222E}" type="presParOf" srcId="{F174F10A-135E-B44F-9FE3-A80B0B4F7E2C}" destId="{7B7A9274-5E46-FB4D-92EA-5DBFA4911E8A}" srcOrd="1" destOrd="0" presId="urn:microsoft.com/office/officeart/2005/8/layout/hierarchy6"/>
    <dgm:cxn modelId="{B28A74DD-F167-0C47-9B1A-0D0F763DF494}" type="presParOf" srcId="{177201EE-E332-4A43-AFB4-04545FB9D954}" destId="{3A242302-8062-FD4E-AA60-38AFC7C0835A}" srcOrd="4" destOrd="0" presId="urn:microsoft.com/office/officeart/2005/8/layout/hierarchy6"/>
    <dgm:cxn modelId="{9212ACC6-C1D3-D14C-A288-D46243B1D222}" type="presParOf" srcId="{177201EE-E332-4A43-AFB4-04545FB9D954}" destId="{C15F320B-4EC7-9242-9C3F-BA18720D8B81}" srcOrd="5" destOrd="0" presId="urn:microsoft.com/office/officeart/2005/8/layout/hierarchy6"/>
    <dgm:cxn modelId="{08BC8CC2-4B16-F34C-AD4D-EFFE827BED15}" type="presParOf" srcId="{C15F320B-4EC7-9242-9C3F-BA18720D8B81}" destId="{98B916BE-B196-5B4D-A3CE-29C80A8FF291}" srcOrd="0" destOrd="0" presId="urn:microsoft.com/office/officeart/2005/8/layout/hierarchy6"/>
    <dgm:cxn modelId="{4704D2C0-8FBC-5847-9991-13DBE3CEAB0D}" type="presParOf" srcId="{C15F320B-4EC7-9242-9C3F-BA18720D8B81}" destId="{F28319F7-2EFB-B948-9287-845F004894D8}" srcOrd="1" destOrd="0" presId="urn:microsoft.com/office/officeart/2005/8/layout/hierarchy6"/>
    <dgm:cxn modelId="{47024FF5-22A7-6E48-95AB-005FC300916C}" type="presParOf" srcId="{2079B3B0-DE16-D348-B321-D06DA319FFB9}" destId="{5C3B1C9C-9517-7D44-BF54-76E9142A07A7}" srcOrd="4" destOrd="0" presId="urn:microsoft.com/office/officeart/2005/8/layout/hierarchy6"/>
    <dgm:cxn modelId="{5AEAEAC6-63F6-5545-96C5-8A36ED9DC872}" type="presParOf" srcId="{2079B3B0-DE16-D348-B321-D06DA319FFB9}" destId="{B2B1B649-94DF-734A-BDA6-029286E7ED16}" srcOrd="5" destOrd="0" presId="urn:microsoft.com/office/officeart/2005/8/layout/hierarchy6"/>
    <dgm:cxn modelId="{CE6F772E-9E95-5A48-AE02-0276B8413F8E}" type="presParOf" srcId="{B2B1B649-94DF-734A-BDA6-029286E7ED16}" destId="{0021F37F-C0F4-064C-B617-EE00FEE88EE3}" srcOrd="0" destOrd="0" presId="urn:microsoft.com/office/officeart/2005/8/layout/hierarchy6"/>
    <dgm:cxn modelId="{6890EA48-02B1-AC43-8313-38B17BDCF9E9}" type="presParOf" srcId="{B2B1B649-94DF-734A-BDA6-029286E7ED16}" destId="{15F700F2-F6E4-FB49-9E1E-1B5F7B20F8FF}" srcOrd="1" destOrd="0" presId="urn:microsoft.com/office/officeart/2005/8/layout/hierarchy6"/>
    <dgm:cxn modelId="{7149767F-BE7E-6944-A166-420223E2C78B}" type="presParOf" srcId="{CFF7D700-D8CA-EC4D-8C9F-E41A76E4F307}" destId="{D23C966E-C221-9743-B2DF-8B3EDBDBC9C9}" srcOrd="1" destOrd="0" presId="urn:microsoft.com/office/officeart/2005/8/layout/hierarchy6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A0DA-B0A5-C740-BF65-B44D75B44D67}">
      <dsp:nvSpPr>
        <dsp:cNvPr id="0" name=""/>
        <dsp:cNvSpPr/>
      </dsp:nvSpPr>
      <dsp:spPr>
        <a:xfrm rot="10800000">
          <a:off x="1136624" y="48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Patient Management</a:t>
          </a:r>
        </a:p>
      </dsp:txBody>
      <dsp:txXfrm rot="10800000">
        <a:off x="1252168" y="484"/>
        <a:ext cx="3938296" cy="462178"/>
      </dsp:txXfrm>
    </dsp:sp>
    <dsp:sp modelId="{21809A6D-12AF-A04D-B9D1-7220C7A1D8CB}">
      <dsp:nvSpPr>
        <dsp:cNvPr id="0" name=""/>
        <dsp:cNvSpPr/>
      </dsp:nvSpPr>
      <dsp:spPr>
        <a:xfrm>
          <a:off x="905535" y="484"/>
          <a:ext cx="462178" cy="4621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DBC29-EF5D-3242-B110-C3A1C381C207}">
      <dsp:nvSpPr>
        <dsp:cNvPr id="0" name=""/>
        <dsp:cNvSpPr/>
      </dsp:nvSpPr>
      <dsp:spPr>
        <a:xfrm rot="10800000">
          <a:off x="1136624" y="60062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Promotion</a:t>
          </a:r>
          <a:endParaRPr lang="en-GB" sz="1800" kern="1200" dirty="0"/>
        </a:p>
      </dsp:txBody>
      <dsp:txXfrm rot="10800000">
        <a:off x="1252168" y="600626"/>
        <a:ext cx="3938296" cy="462178"/>
      </dsp:txXfrm>
    </dsp:sp>
    <dsp:sp modelId="{C108A6C6-5783-BA45-A6C8-178084090221}">
      <dsp:nvSpPr>
        <dsp:cNvPr id="0" name=""/>
        <dsp:cNvSpPr/>
      </dsp:nvSpPr>
      <dsp:spPr>
        <a:xfrm>
          <a:off x="905535" y="600626"/>
          <a:ext cx="462178" cy="4621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542C-758D-0048-AE56-504718EB9841}">
      <dsp:nvSpPr>
        <dsp:cNvPr id="0" name=""/>
        <dsp:cNvSpPr/>
      </dsp:nvSpPr>
      <dsp:spPr>
        <a:xfrm rot="10800000">
          <a:off x="1136624" y="1200768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&amp; Team Working</a:t>
          </a:r>
          <a:endParaRPr lang="en-GB" sz="1800" kern="1200" dirty="0"/>
        </a:p>
      </dsp:txBody>
      <dsp:txXfrm rot="10800000">
        <a:off x="1252168" y="1200768"/>
        <a:ext cx="3938296" cy="462178"/>
      </dsp:txXfrm>
    </dsp:sp>
    <dsp:sp modelId="{912DD51C-41D6-834E-A209-13D5A5BA312E}">
      <dsp:nvSpPr>
        <dsp:cNvPr id="0" name=""/>
        <dsp:cNvSpPr/>
      </dsp:nvSpPr>
      <dsp:spPr>
        <a:xfrm>
          <a:off x="905535" y="1200768"/>
          <a:ext cx="462178" cy="4621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5BC9-AE6D-3A4F-98DE-0D2C7AB9682C}">
      <dsp:nvSpPr>
        <dsp:cNvPr id="0" name=""/>
        <dsp:cNvSpPr/>
      </dsp:nvSpPr>
      <dsp:spPr>
        <a:xfrm rot="10800000">
          <a:off x="1136624" y="1800910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Safety &amp; Quality Improvement</a:t>
          </a:r>
          <a:endParaRPr lang="en-GB" sz="1800" kern="1200" dirty="0"/>
        </a:p>
      </dsp:txBody>
      <dsp:txXfrm rot="10800000">
        <a:off x="1252168" y="1800910"/>
        <a:ext cx="3938296" cy="462178"/>
      </dsp:txXfrm>
    </dsp:sp>
    <dsp:sp modelId="{86E1676A-C6D6-6346-8CAF-89FC69C5D89B}">
      <dsp:nvSpPr>
        <dsp:cNvPr id="0" name=""/>
        <dsp:cNvSpPr/>
      </dsp:nvSpPr>
      <dsp:spPr>
        <a:xfrm>
          <a:off x="905535" y="1800910"/>
          <a:ext cx="462178" cy="4621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624A-7876-774B-94FF-2D00540F756C}">
      <dsp:nvSpPr>
        <dsp:cNvPr id="0" name=""/>
        <dsp:cNvSpPr/>
      </dsp:nvSpPr>
      <dsp:spPr>
        <a:xfrm rot="10800000">
          <a:off x="1136624" y="2401052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Safeguarding &amp; Holistic Patient Care</a:t>
          </a:r>
          <a:endParaRPr lang="en-GB" sz="1800" kern="1200" dirty="0"/>
        </a:p>
      </dsp:txBody>
      <dsp:txXfrm rot="10800000">
        <a:off x="1252168" y="2401052"/>
        <a:ext cx="3938296" cy="462178"/>
      </dsp:txXfrm>
    </dsp:sp>
    <dsp:sp modelId="{6BE7101E-86E5-CA43-9627-F23597CAB797}">
      <dsp:nvSpPr>
        <dsp:cNvPr id="0" name=""/>
        <dsp:cNvSpPr/>
      </dsp:nvSpPr>
      <dsp:spPr>
        <a:xfrm>
          <a:off x="905535" y="2401052"/>
          <a:ext cx="462178" cy="4621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7005D-54E1-744F-9EB2-352AD7056C88}">
      <dsp:nvSpPr>
        <dsp:cNvPr id="0" name=""/>
        <dsp:cNvSpPr/>
      </dsp:nvSpPr>
      <dsp:spPr>
        <a:xfrm rot="10800000">
          <a:off x="1136624" y="300119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Education &amp; Training </a:t>
          </a:r>
          <a:endParaRPr lang="en-GB" sz="1800" kern="1200" dirty="0"/>
        </a:p>
      </dsp:txBody>
      <dsp:txXfrm rot="10800000">
        <a:off x="1252168" y="3001194"/>
        <a:ext cx="3938296" cy="462178"/>
      </dsp:txXfrm>
    </dsp:sp>
    <dsp:sp modelId="{8263D58C-C829-FF41-969F-F0B3BE903E96}">
      <dsp:nvSpPr>
        <dsp:cNvPr id="0" name=""/>
        <dsp:cNvSpPr/>
      </dsp:nvSpPr>
      <dsp:spPr>
        <a:xfrm>
          <a:off x="905535" y="3001194"/>
          <a:ext cx="462178" cy="4621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29C-0BF3-F841-936C-605B75E4A418}">
      <dsp:nvSpPr>
        <dsp:cNvPr id="0" name=""/>
        <dsp:cNvSpPr/>
      </dsp:nvSpPr>
      <dsp:spPr>
        <a:xfrm rot="10800000">
          <a:off x="1136624" y="360133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</a:t>
          </a:r>
          <a:r>
            <a:rPr lang="en-US" sz="1800" kern="1200" baseline="0"/>
            <a:t> &amp; Scholarship</a:t>
          </a:r>
          <a:endParaRPr lang="en-GB" sz="1800" kern="1200" dirty="0"/>
        </a:p>
      </dsp:txBody>
      <dsp:txXfrm rot="10800000">
        <a:off x="1252168" y="3601336"/>
        <a:ext cx="3938296" cy="462178"/>
      </dsp:txXfrm>
    </dsp:sp>
    <dsp:sp modelId="{4ED87564-94C8-4744-BCB7-ECF66323111A}">
      <dsp:nvSpPr>
        <dsp:cNvPr id="0" name=""/>
        <dsp:cNvSpPr/>
      </dsp:nvSpPr>
      <dsp:spPr>
        <a:xfrm>
          <a:off x="905535" y="3601336"/>
          <a:ext cx="462178" cy="46217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A0DA-B0A5-C740-BF65-B44D75B44D67}">
      <dsp:nvSpPr>
        <dsp:cNvPr id="0" name=""/>
        <dsp:cNvSpPr/>
      </dsp:nvSpPr>
      <dsp:spPr>
        <a:xfrm rot="10800000">
          <a:off x="1162064" y="0"/>
          <a:ext cx="4053840" cy="556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53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Patient Management</a:t>
          </a:r>
        </a:p>
      </dsp:txBody>
      <dsp:txXfrm rot="10800000">
        <a:off x="1301171" y="0"/>
        <a:ext cx="3914733" cy="556427"/>
      </dsp:txXfrm>
    </dsp:sp>
    <dsp:sp modelId="{21809A6D-12AF-A04D-B9D1-7220C7A1D8CB}">
      <dsp:nvSpPr>
        <dsp:cNvPr id="0" name=""/>
        <dsp:cNvSpPr/>
      </dsp:nvSpPr>
      <dsp:spPr>
        <a:xfrm>
          <a:off x="854276" y="9"/>
          <a:ext cx="636745" cy="5824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DBC29-EF5D-3242-B110-C3A1C381C207}">
      <dsp:nvSpPr>
        <dsp:cNvPr id="0" name=""/>
        <dsp:cNvSpPr/>
      </dsp:nvSpPr>
      <dsp:spPr>
        <a:xfrm rot="10800000">
          <a:off x="1156442" y="3576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Promotion</a:t>
          </a:r>
          <a:endParaRPr lang="en-GB" sz="1800" kern="1200" dirty="0"/>
        </a:p>
      </dsp:txBody>
      <dsp:txXfrm rot="10800000">
        <a:off x="1291805" y="3576"/>
        <a:ext cx="3918477" cy="541451"/>
      </dsp:txXfrm>
    </dsp:sp>
    <dsp:sp modelId="{C108A6C6-5783-BA45-A6C8-178084090221}">
      <dsp:nvSpPr>
        <dsp:cNvPr id="0" name=""/>
        <dsp:cNvSpPr/>
      </dsp:nvSpPr>
      <dsp:spPr>
        <a:xfrm>
          <a:off x="885717" y="3576"/>
          <a:ext cx="541451" cy="5414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542C-758D-0048-AE56-504718EB9841}">
      <dsp:nvSpPr>
        <dsp:cNvPr id="0" name=""/>
        <dsp:cNvSpPr/>
      </dsp:nvSpPr>
      <dsp:spPr>
        <a:xfrm rot="10800000">
          <a:off x="1156442" y="706655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&amp; Team Working</a:t>
          </a:r>
          <a:endParaRPr lang="en-GB" sz="1800" kern="1200" dirty="0"/>
        </a:p>
      </dsp:txBody>
      <dsp:txXfrm rot="10800000">
        <a:off x="1291805" y="706655"/>
        <a:ext cx="3918477" cy="541451"/>
      </dsp:txXfrm>
    </dsp:sp>
    <dsp:sp modelId="{912DD51C-41D6-834E-A209-13D5A5BA312E}">
      <dsp:nvSpPr>
        <dsp:cNvPr id="0" name=""/>
        <dsp:cNvSpPr/>
      </dsp:nvSpPr>
      <dsp:spPr>
        <a:xfrm>
          <a:off x="885717" y="706655"/>
          <a:ext cx="541451" cy="541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5BC9-AE6D-3A4F-98DE-0D2C7AB9682C}">
      <dsp:nvSpPr>
        <dsp:cNvPr id="0" name=""/>
        <dsp:cNvSpPr/>
      </dsp:nvSpPr>
      <dsp:spPr>
        <a:xfrm rot="10800000">
          <a:off x="1156442" y="1409734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Safety &amp; Quality Improvement</a:t>
          </a:r>
          <a:endParaRPr lang="en-GB" sz="1800" kern="1200" dirty="0"/>
        </a:p>
      </dsp:txBody>
      <dsp:txXfrm rot="10800000">
        <a:off x="1291805" y="1409734"/>
        <a:ext cx="3918477" cy="541451"/>
      </dsp:txXfrm>
    </dsp:sp>
    <dsp:sp modelId="{86E1676A-C6D6-6346-8CAF-89FC69C5D89B}">
      <dsp:nvSpPr>
        <dsp:cNvPr id="0" name=""/>
        <dsp:cNvSpPr/>
      </dsp:nvSpPr>
      <dsp:spPr>
        <a:xfrm>
          <a:off x="885717" y="1409734"/>
          <a:ext cx="541451" cy="5414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624A-7876-774B-94FF-2D00540F756C}">
      <dsp:nvSpPr>
        <dsp:cNvPr id="0" name=""/>
        <dsp:cNvSpPr/>
      </dsp:nvSpPr>
      <dsp:spPr>
        <a:xfrm rot="10800000">
          <a:off x="1156442" y="2112813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Safeguarding &amp; Holistic Patient Care</a:t>
          </a:r>
          <a:endParaRPr lang="en-GB" sz="1800" kern="1200" dirty="0"/>
        </a:p>
      </dsp:txBody>
      <dsp:txXfrm rot="10800000">
        <a:off x="1291805" y="2112813"/>
        <a:ext cx="3918477" cy="541451"/>
      </dsp:txXfrm>
    </dsp:sp>
    <dsp:sp modelId="{6BE7101E-86E5-CA43-9627-F23597CAB797}">
      <dsp:nvSpPr>
        <dsp:cNvPr id="0" name=""/>
        <dsp:cNvSpPr/>
      </dsp:nvSpPr>
      <dsp:spPr>
        <a:xfrm>
          <a:off x="885717" y="2112813"/>
          <a:ext cx="541451" cy="5414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7005D-54E1-744F-9EB2-352AD7056C88}">
      <dsp:nvSpPr>
        <dsp:cNvPr id="0" name=""/>
        <dsp:cNvSpPr/>
      </dsp:nvSpPr>
      <dsp:spPr>
        <a:xfrm rot="10800000">
          <a:off x="1156442" y="2815892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Education &amp; Training </a:t>
          </a:r>
          <a:endParaRPr lang="en-GB" sz="1800" kern="1200" dirty="0"/>
        </a:p>
      </dsp:txBody>
      <dsp:txXfrm rot="10800000">
        <a:off x="1291805" y="2815892"/>
        <a:ext cx="3918477" cy="541451"/>
      </dsp:txXfrm>
    </dsp:sp>
    <dsp:sp modelId="{8263D58C-C829-FF41-969F-F0B3BE903E96}">
      <dsp:nvSpPr>
        <dsp:cNvPr id="0" name=""/>
        <dsp:cNvSpPr/>
      </dsp:nvSpPr>
      <dsp:spPr>
        <a:xfrm>
          <a:off x="885717" y="2815892"/>
          <a:ext cx="541451" cy="54145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29C-0BF3-F841-936C-605B75E4A418}">
      <dsp:nvSpPr>
        <dsp:cNvPr id="0" name=""/>
        <dsp:cNvSpPr/>
      </dsp:nvSpPr>
      <dsp:spPr>
        <a:xfrm rot="10800000">
          <a:off x="1156442" y="3518971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</a:t>
          </a:r>
          <a:r>
            <a:rPr lang="en-US" sz="1800" kern="1200" baseline="0"/>
            <a:t> &amp; Scholarship</a:t>
          </a:r>
          <a:endParaRPr lang="en-GB" sz="1800" kern="1200" dirty="0"/>
        </a:p>
      </dsp:txBody>
      <dsp:txXfrm rot="10800000">
        <a:off x="1291805" y="3518971"/>
        <a:ext cx="3918477" cy="541451"/>
      </dsp:txXfrm>
    </dsp:sp>
    <dsp:sp modelId="{4ED87564-94C8-4744-BCB7-ECF66323111A}">
      <dsp:nvSpPr>
        <dsp:cNvPr id="0" name=""/>
        <dsp:cNvSpPr/>
      </dsp:nvSpPr>
      <dsp:spPr>
        <a:xfrm>
          <a:off x="885717" y="3518971"/>
          <a:ext cx="541451" cy="54145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AD215-44F7-7A4E-B266-5127A31CE844}">
      <dsp:nvSpPr>
        <dsp:cNvPr id="0" name=""/>
        <dsp:cNvSpPr/>
      </dsp:nvSpPr>
      <dsp:spPr>
        <a:xfrm>
          <a:off x="2122808" y="1146751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ESR (2/yr)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educational supervisor</a:t>
          </a:r>
        </a:p>
      </dsp:txBody>
      <dsp:txXfrm>
        <a:off x="2152297" y="1176240"/>
        <a:ext cx="1451255" cy="947844"/>
      </dsp:txXfrm>
    </dsp:sp>
    <dsp:sp modelId="{A7773730-ED86-104D-9BE8-E389FF67EDCA}">
      <dsp:nvSpPr>
        <dsp:cNvPr id="0" name=""/>
        <dsp:cNvSpPr/>
      </dsp:nvSpPr>
      <dsp:spPr>
        <a:xfrm>
          <a:off x="755116" y="2153574"/>
          <a:ext cx="2122808" cy="573918"/>
        </a:xfrm>
        <a:custGeom>
          <a:avLst/>
          <a:gdLst/>
          <a:ahLst/>
          <a:cxnLst/>
          <a:rect l="0" t="0" r="0" b="0"/>
          <a:pathLst>
            <a:path>
              <a:moveTo>
                <a:pt x="2122808" y="0"/>
              </a:moveTo>
              <a:lnTo>
                <a:pt x="2122808" y="286959"/>
              </a:lnTo>
              <a:lnTo>
                <a:pt x="0" y="286959"/>
              </a:lnTo>
              <a:lnTo>
                <a:pt x="0" y="573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F0F1-A642-2F45-8826-2B3CC4E83078}">
      <dsp:nvSpPr>
        <dsp:cNvPr id="0" name=""/>
        <dsp:cNvSpPr/>
      </dsp:nvSpPr>
      <dsp:spPr>
        <a:xfrm>
          <a:off x="0" y="2727493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MSF (1/yr)</a:t>
          </a:r>
        </a:p>
      </dsp:txBody>
      <dsp:txXfrm>
        <a:off x="29489" y="2756982"/>
        <a:ext cx="1451255" cy="947844"/>
      </dsp:txXfrm>
    </dsp:sp>
    <dsp:sp modelId="{1B831363-9504-A041-B242-2F16859EBB67}">
      <dsp:nvSpPr>
        <dsp:cNvPr id="0" name=""/>
        <dsp:cNvSpPr/>
      </dsp:nvSpPr>
      <dsp:spPr>
        <a:xfrm>
          <a:off x="2828006" y="2153574"/>
          <a:ext cx="91440" cy="881422"/>
        </a:xfrm>
        <a:custGeom>
          <a:avLst/>
          <a:gdLst/>
          <a:ahLst/>
          <a:cxnLst/>
          <a:rect l="0" t="0" r="0" b="0"/>
          <a:pathLst>
            <a:path>
              <a:moveTo>
                <a:pt x="49918" y="0"/>
              </a:moveTo>
              <a:lnTo>
                <a:pt x="49918" y="440711"/>
              </a:lnTo>
              <a:lnTo>
                <a:pt x="45720" y="440711"/>
              </a:lnTo>
              <a:lnTo>
                <a:pt x="45720" y="881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B1647-DE50-8049-A827-ED0015C8E65D}">
      <dsp:nvSpPr>
        <dsp:cNvPr id="0" name=""/>
        <dsp:cNvSpPr/>
      </dsp:nvSpPr>
      <dsp:spPr>
        <a:xfrm>
          <a:off x="2118610" y="3034996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EPA (at least 2/yr)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named clinical supervisor</a:t>
          </a:r>
        </a:p>
      </dsp:txBody>
      <dsp:txXfrm>
        <a:off x="2148099" y="3064485"/>
        <a:ext cx="1451255" cy="947844"/>
      </dsp:txXfrm>
    </dsp:sp>
    <dsp:sp modelId="{C30E936E-5713-0448-B6F6-EA0A107FFC17}">
      <dsp:nvSpPr>
        <dsp:cNvPr id="0" name=""/>
        <dsp:cNvSpPr/>
      </dsp:nvSpPr>
      <dsp:spPr>
        <a:xfrm>
          <a:off x="756681" y="4041819"/>
          <a:ext cx="2117045" cy="346075"/>
        </a:xfrm>
        <a:custGeom>
          <a:avLst/>
          <a:gdLst/>
          <a:ahLst/>
          <a:cxnLst/>
          <a:rect l="0" t="0" r="0" b="0"/>
          <a:pathLst>
            <a:path>
              <a:moveTo>
                <a:pt x="2117045" y="0"/>
              </a:moveTo>
              <a:lnTo>
                <a:pt x="2117045" y="173037"/>
              </a:lnTo>
              <a:lnTo>
                <a:pt x="0" y="173037"/>
              </a:lnTo>
              <a:lnTo>
                <a:pt x="0" y="346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48472-88BF-2149-BA1E-CB6D4AD5F0A8}">
      <dsp:nvSpPr>
        <dsp:cNvPr id="0" name=""/>
        <dsp:cNvSpPr/>
      </dsp:nvSpPr>
      <dsp:spPr>
        <a:xfrm>
          <a:off x="1565" y="4387894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MAR(s)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Assessors (consultants and other clinicians)</a:t>
          </a:r>
        </a:p>
      </dsp:txBody>
      <dsp:txXfrm>
        <a:off x="31054" y="4417383"/>
        <a:ext cx="1451255" cy="947844"/>
      </dsp:txXfrm>
    </dsp:sp>
    <dsp:sp modelId="{E1C93FAE-9199-8944-99C0-B3BE3EC973B2}">
      <dsp:nvSpPr>
        <dsp:cNvPr id="0" name=""/>
        <dsp:cNvSpPr/>
      </dsp:nvSpPr>
      <dsp:spPr>
        <a:xfrm>
          <a:off x="2828006" y="4041819"/>
          <a:ext cx="91440" cy="716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041"/>
              </a:lnTo>
              <a:lnTo>
                <a:pt x="47834" y="358041"/>
              </a:lnTo>
              <a:lnTo>
                <a:pt x="47834" y="7160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CA983-D0F2-C641-A755-834EEB7BE053}">
      <dsp:nvSpPr>
        <dsp:cNvPr id="0" name=""/>
        <dsp:cNvSpPr/>
      </dsp:nvSpPr>
      <dsp:spPr>
        <a:xfrm>
          <a:off x="2120724" y="4757901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 (s)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Assessors (other professionals) </a:t>
          </a:r>
        </a:p>
      </dsp:txBody>
      <dsp:txXfrm>
        <a:off x="2150213" y="4787390"/>
        <a:ext cx="1451255" cy="947844"/>
      </dsp:txXfrm>
    </dsp:sp>
    <dsp:sp modelId="{3A242302-8062-FD4E-AA60-38AFC7C0835A}">
      <dsp:nvSpPr>
        <dsp:cNvPr id="0" name=""/>
        <dsp:cNvSpPr/>
      </dsp:nvSpPr>
      <dsp:spPr>
        <a:xfrm>
          <a:off x="2873726" y="4041819"/>
          <a:ext cx="2098856" cy="329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47"/>
              </a:lnTo>
              <a:lnTo>
                <a:pt x="2098856" y="164947"/>
              </a:lnTo>
              <a:lnTo>
                <a:pt x="2098856" y="3298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16BE-B196-5B4D-A3CE-29C80A8FF291}">
      <dsp:nvSpPr>
        <dsp:cNvPr id="0" name=""/>
        <dsp:cNvSpPr/>
      </dsp:nvSpPr>
      <dsp:spPr>
        <a:xfrm>
          <a:off x="4217466" y="4371714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Other WpBAs</a:t>
          </a:r>
        </a:p>
      </dsp:txBody>
      <dsp:txXfrm>
        <a:off x="4246955" y="4401203"/>
        <a:ext cx="1451255" cy="947844"/>
      </dsp:txXfrm>
    </dsp:sp>
    <dsp:sp modelId="{5C3B1C9C-9517-7D44-BF54-76E9142A07A7}">
      <dsp:nvSpPr>
        <dsp:cNvPr id="0" name=""/>
        <dsp:cNvSpPr/>
      </dsp:nvSpPr>
      <dsp:spPr>
        <a:xfrm>
          <a:off x="2877925" y="2153574"/>
          <a:ext cx="1950793" cy="590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49"/>
              </a:lnTo>
              <a:lnTo>
                <a:pt x="1950793" y="295049"/>
              </a:lnTo>
              <a:lnTo>
                <a:pt x="1950793" y="590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1F37F-C0F4-064C-B617-EE00FEE88EE3}">
      <dsp:nvSpPr>
        <dsp:cNvPr id="0" name=""/>
        <dsp:cNvSpPr/>
      </dsp:nvSpPr>
      <dsp:spPr>
        <a:xfrm>
          <a:off x="3929736" y="2743672"/>
          <a:ext cx="179796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GSAT (at least 2/</a:t>
          </a:r>
          <a:r>
            <a:rPr lang="en-US" sz="1300" kern="1200" dirty="0" err="1"/>
            <a:t>yr</a:t>
          </a:r>
          <a:r>
            <a:rPr lang="en-US" sz="1300" kern="1200" dirty="0"/>
            <a:t>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educational supervisor </a:t>
          </a:r>
        </a:p>
      </dsp:txBody>
      <dsp:txXfrm>
        <a:off x="3959225" y="2773161"/>
        <a:ext cx="1738985" cy="94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AC97-01CF-42D6-92AE-E50B22831562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4B3C-ED96-4E45-80D9-1D1B74387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58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26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3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62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279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55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880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303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87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44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197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402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7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8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7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08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2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78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8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3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42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2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09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80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17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12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7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7B44-CE3D-4A27-8C7F-4372243DA4D3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urriculum2024@rcophth.ac.uk" TargetMode="External"/><Relationship Id="rId4" Type="http://schemas.openxmlformats.org/officeDocument/2006/relationships/hyperlink" Target="https://www.rcophth.ac.uk/training/ophthalmic-specialist-training/ost-curriculum/curriculum-202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253266" y="1814513"/>
            <a:ext cx="6610574" cy="3608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u="sng" dirty="0">
              <a:latin typeface="Avenir Next" panose="020B0503020202020204" pitchFamily="34" charset="0"/>
            </a:endParaRPr>
          </a:p>
          <a:p>
            <a:pPr marL="0" indent="0" algn="ctr">
              <a:buNone/>
            </a:pPr>
            <a:r>
              <a:rPr lang="en-GB" sz="3600" b="1" i="1" dirty="0">
                <a:latin typeface="Avenir Next" panose="020B0503020202020204" pitchFamily="34" charset="0"/>
              </a:rPr>
              <a:t>CURRICULUM 2024: </a:t>
            </a:r>
          </a:p>
          <a:p>
            <a:pPr marL="0" indent="0" algn="ctr">
              <a:buNone/>
            </a:pPr>
            <a:r>
              <a:rPr lang="en-GB" sz="3600" b="1" i="1" dirty="0">
                <a:latin typeface="Avenir Next" panose="020B0503020202020204" pitchFamily="34" charset="0"/>
              </a:rPr>
              <a:t>Trainee- Trainer Interactions</a:t>
            </a:r>
          </a:p>
          <a:p>
            <a:pPr marL="0" indent="0" algn="ctr">
              <a:buNone/>
            </a:pPr>
            <a:endParaRPr lang="en-GB" altLang="en-US" sz="3600" dirty="0"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marL="0" indent="0" algn="ctr">
              <a:buNone/>
            </a:pPr>
            <a:endParaRPr lang="en-GB" altLang="en-US" sz="2200" dirty="0"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marL="0" indent="0" algn="ctr">
              <a:buNone/>
            </a:pPr>
            <a:r>
              <a:rPr lang="en-GB" altLang="en-US" sz="2200" dirty="0">
                <a:latin typeface="Lucida Grande"/>
                <a:cs typeface="Arial" panose="020B0604020202020204" pitchFamily="34" charset="0"/>
                <a:sym typeface="Helvetica" charset="0"/>
              </a:rPr>
              <a:t>Vikas Chadha</a:t>
            </a:r>
          </a:p>
          <a:p>
            <a:pPr marL="0" indent="0" algn="ctr">
              <a:buNone/>
            </a:pPr>
            <a:r>
              <a:rPr lang="en-GB" altLang="en-US" sz="2200" dirty="0">
                <a:latin typeface="Lucida Grande"/>
                <a:cs typeface="Arial" panose="020B0604020202020204" pitchFamily="34" charset="0"/>
                <a:sym typeface="Helvetica" charset="0"/>
              </a:rPr>
              <a:t> Chair of Curriculum Sub-committee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55600" y="5229200"/>
            <a:ext cx="8208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0" lvl="4" eaLnBrk="1" hangingPunct="1"/>
            <a:endParaRPr lang="en-US" altLang="en-US" sz="1600" dirty="0">
              <a:solidFill>
                <a:srgbClr val="49B2BB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9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GSAT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807164" y="1821917"/>
            <a:ext cx="7772400" cy="3746981"/>
          </a:xfrm>
        </p:spPr>
        <p:txBody>
          <a:bodyPr>
            <a:noAutofit/>
          </a:bodyPr>
          <a:lstStyle/>
          <a:p>
            <a:r>
              <a:rPr lang="en-GB" sz="2000" dirty="0"/>
              <a:t>GENERIC SKILLS ASSESSMENT TOOL</a:t>
            </a:r>
          </a:p>
          <a:p>
            <a:endParaRPr lang="en-GB" sz="2000" dirty="0"/>
          </a:p>
          <a:p>
            <a:r>
              <a:rPr lang="en-GB" sz="2000" dirty="0"/>
              <a:t>ONE assessment form covers all SIX generic domains for ONE Level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Trainee-driven:- Trainee fills in the entire form and adds on the evidence for each domain</a:t>
            </a:r>
            <a:endParaRPr lang="en-GB" sz="2000" dirty="0"/>
          </a:p>
          <a:p>
            <a:r>
              <a:rPr lang="en-GB" sz="2000" dirty="0"/>
              <a:t>Responsibility of Educational Supervisor to sign off</a:t>
            </a:r>
          </a:p>
          <a:p>
            <a:endParaRPr lang="en-GB" sz="2000" dirty="0"/>
          </a:p>
          <a:p>
            <a:r>
              <a:rPr lang="en-GB" sz="2000" dirty="0"/>
              <a:t>ONE every SIX months</a:t>
            </a: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5A545-20E6-8968-2E50-CB8ADB83B5DF}"/>
              </a:ext>
            </a:extLst>
          </p:cNvPr>
          <p:cNvSpPr txBox="1"/>
          <p:nvPr/>
        </p:nvSpPr>
        <p:spPr>
          <a:xfrm>
            <a:off x="1053737" y="2246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Assessments - what’s NEW?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729129"/>
            <a:ext cx="7772400" cy="3746981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/>
              <a:t>Entrustable</a:t>
            </a:r>
            <a:r>
              <a:rPr lang="en-US" sz="2000" b="1" dirty="0"/>
              <a:t> Professional Assessment (EPA)</a:t>
            </a:r>
          </a:p>
          <a:p>
            <a:pPr lvl="0">
              <a:buFontTx/>
              <a:buChar char="-"/>
            </a:pPr>
            <a:r>
              <a:rPr lang="en-US" sz="2000" dirty="0"/>
              <a:t>key method of assessing the patient management domains; will replace the current clinical supervisor report (CSR)</a:t>
            </a:r>
          </a:p>
          <a:p>
            <a:pPr lvl="0">
              <a:buFontTx/>
              <a:buChar char="-"/>
            </a:pPr>
            <a:r>
              <a:rPr lang="en-US" sz="2000" dirty="0"/>
              <a:t>Completed by </a:t>
            </a:r>
            <a:r>
              <a:rPr lang="en-US" sz="2000" b="1" dirty="0"/>
              <a:t>Named Clinical Supervisor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US" sz="2000" b="1" dirty="0"/>
              <a:t>Multi-Assessor Reports (MAR)</a:t>
            </a:r>
          </a:p>
          <a:p>
            <a:pPr lvl="0">
              <a:buFontTx/>
              <a:buChar char="-"/>
            </a:pPr>
            <a:r>
              <a:rPr lang="en-US" sz="2000" dirty="0"/>
              <a:t>clinical assessments from other clinicians and professionals; will feed into the EPA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US" sz="2000" b="1" dirty="0"/>
              <a:t>Generic Skills Assessment Tool (GSAT)</a:t>
            </a:r>
          </a:p>
          <a:p>
            <a:pPr lvl="0">
              <a:buFontTx/>
              <a:buChar char="-"/>
            </a:pPr>
            <a:r>
              <a:rPr lang="en-US" sz="2000" dirty="0"/>
              <a:t>key method to assess all the other six generic domains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2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Assessments- What will STAY?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912783"/>
            <a:ext cx="7772400" cy="4008515"/>
          </a:xfrm>
        </p:spPr>
        <p:txBody>
          <a:bodyPr>
            <a:noAutofit/>
          </a:bodyPr>
          <a:lstStyle/>
          <a:p>
            <a:r>
              <a:rPr lang="en-GB" sz="2400" b="1" dirty="0"/>
              <a:t>ESR</a:t>
            </a:r>
          </a:p>
          <a:p>
            <a:pPr marL="0" indent="0">
              <a:buNone/>
            </a:pPr>
            <a:r>
              <a:rPr lang="en-GB" sz="2400" dirty="0"/>
              <a:t>Educational supervisor's report remains the main piece of evidence; Form modified- simpler and more intuitive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MSF</a:t>
            </a:r>
          </a:p>
          <a:p>
            <a:pPr marL="0" indent="0">
              <a:buNone/>
            </a:pPr>
            <a:r>
              <a:rPr lang="en-GB" sz="2400" dirty="0"/>
              <a:t>Form modified- reduced number of questions, less onerous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 err="1"/>
              <a:t>WpBAs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Only SOME will be mandatory, rest optional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5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Assessments- What will GO?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912783"/>
            <a:ext cx="7772400" cy="4008515"/>
          </a:xfrm>
        </p:spPr>
        <p:txBody>
          <a:bodyPr>
            <a:noAutofit/>
          </a:bodyPr>
          <a:lstStyle/>
          <a:p>
            <a:r>
              <a:rPr lang="en-GB" sz="2400" b="1" dirty="0"/>
              <a:t>Clinical supervisors reports </a:t>
            </a:r>
            <a:r>
              <a:rPr lang="en-GB" sz="2400" dirty="0"/>
              <a:t>no longer required (replaced by EPA)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Many </a:t>
            </a:r>
            <a:r>
              <a:rPr lang="en-GB" sz="2400" b="1" dirty="0" err="1"/>
              <a:t>WpBAs</a:t>
            </a:r>
            <a:r>
              <a:rPr lang="en-GB" sz="2400" dirty="0"/>
              <a:t> will not be mandatory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No mandatory number of </a:t>
            </a:r>
            <a:r>
              <a:rPr lang="en-GB" sz="2400" b="1" dirty="0"/>
              <a:t>CBDs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(No specified numbers for logbook)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1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Who’s who for the Trainee?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45459" y="1424743"/>
            <a:ext cx="8175812" cy="3795440"/>
          </a:xfrm>
        </p:spPr>
        <p:txBody>
          <a:bodyPr>
            <a:noAutofit/>
          </a:bodyPr>
          <a:lstStyle/>
          <a:p>
            <a:r>
              <a:rPr lang="en-GB" sz="2400" b="1" dirty="0"/>
              <a:t>Head of School</a:t>
            </a:r>
          </a:p>
          <a:p>
            <a:r>
              <a:rPr lang="en-GB" sz="2400" b="1" dirty="0"/>
              <a:t>Training Programme Director</a:t>
            </a:r>
          </a:p>
          <a:p>
            <a:r>
              <a:rPr lang="en-GB" sz="2400" b="1" dirty="0"/>
              <a:t>College Tutor</a:t>
            </a:r>
          </a:p>
          <a:p>
            <a:r>
              <a:rPr lang="en-GB" sz="2400" b="1" dirty="0"/>
              <a:t>Educational Supervisor </a:t>
            </a:r>
            <a:r>
              <a:rPr lang="en-GB" sz="2400" dirty="0"/>
              <a:t>- ONE per six months</a:t>
            </a:r>
          </a:p>
          <a:p>
            <a:r>
              <a:rPr lang="en-GB" sz="2400" b="1" dirty="0"/>
              <a:t>Named Clinical Supervisor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- One per SIX months for Levels 1 and 2</a:t>
            </a:r>
          </a:p>
          <a:p>
            <a:pPr marL="0" indent="0">
              <a:buNone/>
            </a:pPr>
            <a:r>
              <a:rPr lang="en-GB" sz="2400" dirty="0"/>
              <a:t>	- One per SIX months per SIA for Levels 3 and 4</a:t>
            </a:r>
          </a:p>
          <a:p>
            <a:r>
              <a:rPr lang="en-GB" sz="2400" b="1" dirty="0"/>
              <a:t>Assessors</a:t>
            </a:r>
          </a:p>
          <a:p>
            <a:endParaRPr lang="en-GB" sz="2400" b="1" u="sng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A04F0-80D3-218A-B3B9-6B95A27FA363}"/>
              </a:ext>
            </a:extLst>
          </p:cNvPr>
          <p:cNvSpPr txBox="1"/>
          <p:nvPr/>
        </p:nvSpPr>
        <p:spPr>
          <a:xfrm>
            <a:off x="740780" y="5262035"/>
            <a:ext cx="7662440" cy="984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Current ‘CLINICAL SUPERVISOR’  role will not exist- </a:t>
            </a:r>
          </a:p>
          <a:p>
            <a:pPr algn="ctr"/>
            <a:r>
              <a:rPr lang="en-GB" sz="2000" dirty="0"/>
              <a:t>converted to either Named Clinical Supervisor or Assessor or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endParaRPr lang="en-US" altLang="en-US" sz="3200" dirty="0">
              <a:solidFill>
                <a:srgbClr val="FFFFFF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5510-7A7A-F544-AFFB-278963BC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687FAD-65E9-1DA8-FF77-4D1C5FA7F60E}"/>
              </a:ext>
            </a:extLst>
          </p:cNvPr>
          <p:cNvGraphicFramePr/>
          <p:nvPr/>
        </p:nvGraphicFramePr>
        <p:xfrm>
          <a:off x="1622855" y="359832"/>
          <a:ext cx="5727700" cy="696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68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Trainee- trainer interactions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948728" y="1750422"/>
            <a:ext cx="7246543" cy="448046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of Placement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Trainee- Named Clinical Supervisor </a:t>
            </a: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initial meeting</a:t>
            </a:r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Trainee- Educational Supervisor initial appraisal meeting</a:t>
            </a:r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200" dirty="0"/>
              <a:t>Interim review/s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End of Placement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Trainee- Named Clinical Supervisor </a:t>
            </a: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meeting</a:t>
            </a:r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Trainee- Educational Supervisor meeting</a:t>
            </a:r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8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7008" y="197670"/>
            <a:ext cx="7772400" cy="876300"/>
          </a:xfrm>
        </p:spPr>
        <p:txBody>
          <a:bodyPr>
            <a:normAutofit/>
          </a:bodyPr>
          <a:lstStyle/>
          <a:p>
            <a:pPr lvl="1"/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Trainee- NCS: initial meeting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948728" y="1724296"/>
            <a:ext cx="7246543" cy="4497883"/>
          </a:xfrm>
        </p:spPr>
        <p:txBody>
          <a:bodyPr>
            <a:noAutofit/>
          </a:bodyPr>
          <a:lstStyle/>
          <a:p>
            <a:pPr lvl="1"/>
            <a:r>
              <a:rPr lang="en-GB" sz="2200" dirty="0">
                <a:latin typeface="Calibri" panose="020F0502020204030204" pitchFamily="34" charset="0"/>
              </a:rPr>
              <a:t>Current Level of Training 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	- including SIAs completed (if Level 3 or 4)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Aimed Level of Training/ completion of SIA</a:t>
            </a: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Choose Assessors for MAR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Discuss any difficult to obtain Learning Outcomes</a:t>
            </a: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Discuss specific CBDs or other Assessments that the NCS requires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7008" y="197670"/>
            <a:ext cx="7772400" cy="876300"/>
          </a:xfrm>
        </p:spPr>
        <p:txBody>
          <a:bodyPr>
            <a:normAutofit/>
          </a:bodyPr>
          <a:lstStyle/>
          <a:p>
            <a:pPr lvl="1"/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Trainee- NCS: final meeting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948728" y="1724296"/>
            <a:ext cx="7549813" cy="4497883"/>
          </a:xfrm>
        </p:spPr>
        <p:txBody>
          <a:bodyPr>
            <a:noAutofit/>
          </a:bodyPr>
          <a:lstStyle/>
          <a:p>
            <a:pPr lvl="1"/>
            <a:r>
              <a:rPr lang="en-GB" sz="2200" dirty="0">
                <a:latin typeface="Calibri" panose="020F0502020204030204" pitchFamily="34" charset="0"/>
              </a:rPr>
              <a:t>End of rotation</a:t>
            </a: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Review of MARs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Review of mandatory and other assessments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EPA 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Has the Level or the SIA (for Level 3/4) been achieved?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If not, what is required?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Clear indication of evidence needed to sign off Level or SIA</a:t>
            </a: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7008" y="197670"/>
            <a:ext cx="7772400" cy="876300"/>
          </a:xfrm>
        </p:spPr>
        <p:txBody>
          <a:bodyPr>
            <a:normAutofit/>
          </a:bodyPr>
          <a:lstStyle/>
          <a:p>
            <a:pPr lvl="1"/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Trainee- ES: initial appraisal meeting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948728" y="1480458"/>
            <a:ext cx="7246543" cy="4741722"/>
          </a:xfrm>
        </p:spPr>
        <p:txBody>
          <a:bodyPr>
            <a:noAutofit/>
          </a:bodyPr>
          <a:lstStyle/>
          <a:p>
            <a:pPr lvl="1"/>
            <a:r>
              <a:rPr lang="en-GB" sz="2200" dirty="0">
                <a:latin typeface="Calibri" panose="020F0502020204030204" pitchFamily="34" charset="0"/>
              </a:rPr>
              <a:t>Current Level of Training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Aimed Level of Training at end of rotation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What does the trainee need to get there?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Overall trajectory of training</a:t>
            </a: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GSAT review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includes research and teaching</a:t>
            </a: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RSTAC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specific aims of RSTAC utilisation over the next 6 months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Personal Development Plan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Structure of Training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B7AB14-4192-2874-0477-5C4C4D35F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4" t="18377" r="2675" b="40492"/>
          <a:stretch/>
        </p:blipFill>
        <p:spPr>
          <a:xfrm>
            <a:off x="925975" y="1482087"/>
            <a:ext cx="7321294" cy="1958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1D92E-4AD5-5F0E-E706-F362F2C4DD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66"/>
          <a:stretch/>
        </p:blipFill>
        <p:spPr>
          <a:xfrm>
            <a:off x="925975" y="4102236"/>
            <a:ext cx="7414190" cy="1982865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52FC5778-A99A-62FA-32EB-7AA1AF718C77}"/>
              </a:ext>
            </a:extLst>
          </p:cNvPr>
          <p:cNvSpPr/>
          <p:nvPr/>
        </p:nvSpPr>
        <p:spPr>
          <a:xfrm>
            <a:off x="1469571" y="1356196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68C5A40E-105A-D90A-A4C6-DDB2A5AE6101}"/>
              </a:ext>
            </a:extLst>
          </p:cNvPr>
          <p:cNvSpPr/>
          <p:nvPr/>
        </p:nvSpPr>
        <p:spPr>
          <a:xfrm>
            <a:off x="1958444" y="1356195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8E1F33A-3972-D421-B451-A7248BE812D5}"/>
              </a:ext>
            </a:extLst>
          </p:cNvPr>
          <p:cNvSpPr/>
          <p:nvPr/>
        </p:nvSpPr>
        <p:spPr>
          <a:xfrm>
            <a:off x="2503546" y="1356194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284127A-6951-8C48-DDC4-D507022C0D72}"/>
              </a:ext>
            </a:extLst>
          </p:cNvPr>
          <p:cNvSpPr/>
          <p:nvPr/>
        </p:nvSpPr>
        <p:spPr>
          <a:xfrm>
            <a:off x="2979617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B374392-1EDA-0938-2888-DAEAC259E85B}"/>
              </a:ext>
            </a:extLst>
          </p:cNvPr>
          <p:cNvSpPr/>
          <p:nvPr/>
        </p:nvSpPr>
        <p:spPr>
          <a:xfrm>
            <a:off x="3470719" y="1356097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ABEB33A-AE7A-5924-CA6B-859AFB277ABB}"/>
              </a:ext>
            </a:extLst>
          </p:cNvPr>
          <p:cNvSpPr/>
          <p:nvPr/>
        </p:nvSpPr>
        <p:spPr>
          <a:xfrm>
            <a:off x="4000790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F063B6C-237E-D3F1-86B9-AF0C2628733B}"/>
              </a:ext>
            </a:extLst>
          </p:cNvPr>
          <p:cNvSpPr/>
          <p:nvPr/>
        </p:nvSpPr>
        <p:spPr>
          <a:xfrm>
            <a:off x="4520365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8BD8D67-86A9-FA73-944E-F4089ADF5027}"/>
              </a:ext>
            </a:extLst>
          </p:cNvPr>
          <p:cNvSpPr/>
          <p:nvPr/>
        </p:nvSpPr>
        <p:spPr>
          <a:xfrm>
            <a:off x="4999964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AC67B28A-6A9F-2777-0CD4-BA9FF655C826}"/>
              </a:ext>
            </a:extLst>
          </p:cNvPr>
          <p:cNvSpPr/>
          <p:nvPr/>
        </p:nvSpPr>
        <p:spPr>
          <a:xfrm>
            <a:off x="5512618" y="1374407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CAB0F59D-6EA6-732B-38A8-E5AC00A28693}"/>
              </a:ext>
            </a:extLst>
          </p:cNvPr>
          <p:cNvSpPr/>
          <p:nvPr/>
        </p:nvSpPr>
        <p:spPr>
          <a:xfrm>
            <a:off x="6026852" y="1364708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29479724-03D5-BF77-24F9-E4ABB4316CFF}"/>
              </a:ext>
            </a:extLst>
          </p:cNvPr>
          <p:cNvSpPr/>
          <p:nvPr/>
        </p:nvSpPr>
        <p:spPr>
          <a:xfrm>
            <a:off x="6530629" y="1378536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54CE687C-20F7-181B-BDF7-F19CE8464C04}"/>
              </a:ext>
            </a:extLst>
          </p:cNvPr>
          <p:cNvSpPr/>
          <p:nvPr/>
        </p:nvSpPr>
        <p:spPr>
          <a:xfrm>
            <a:off x="7053366" y="1368837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FC85403-26AD-42C7-133F-73D35500BCFD}"/>
              </a:ext>
            </a:extLst>
          </p:cNvPr>
          <p:cNvSpPr/>
          <p:nvPr/>
        </p:nvSpPr>
        <p:spPr>
          <a:xfrm>
            <a:off x="7549652" y="1365795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8F1F3754-9747-BB01-0FD4-A4493749B6A2}"/>
              </a:ext>
            </a:extLst>
          </p:cNvPr>
          <p:cNvSpPr/>
          <p:nvPr/>
        </p:nvSpPr>
        <p:spPr>
          <a:xfrm>
            <a:off x="8068751" y="1356096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7008" y="197670"/>
            <a:ext cx="7772400" cy="876300"/>
          </a:xfrm>
        </p:spPr>
        <p:txBody>
          <a:bodyPr>
            <a:normAutofit/>
          </a:bodyPr>
          <a:lstStyle/>
          <a:p>
            <a:pPr lvl="1"/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Trainee- ES: final meeting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2" y="1480458"/>
            <a:ext cx="7772400" cy="4741722"/>
          </a:xfrm>
        </p:spPr>
        <p:txBody>
          <a:bodyPr>
            <a:noAutofit/>
          </a:bodyPr>
          <a:lstStyle/>
          <a:p>
            <a:pPr lvl="1"/>
            <a:r>
              <a:rPr lang="en-GB" sz="2200" dirty="0">
                <a:latin typeface="Calibri" panose="020F0502020204030204" pitchFamily="34" charset="0"/>
              </a:rPr>
              <a:t>End of rotation</a:t>
            </a: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GSAT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Has the Level been achieved in all six domains?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If not, what is required?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EPA review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Has the NCS signed off that Level or the SIA (for Level 3/4)?</a:t>
            </a:r>
          </a:p>
          <a:p>
            <a:pPr marL="457200" lvl="1" indent="0">
              <a:buNone/>
            </a:pPr>
            <a:r>
              <a:rPr lang="en-GB" sz="2200" dirty="0">
                <a:latin typeface="Calibri" panose="020F0502020204030204" pitchFamily="34" charset="0"/>
              </a:rPr>
              <a:t>- If not, what is required?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Educational Supervisor Report (including above assessments review and MSF review)</a:t>
            </a:r>
          </a:p>
          <a:p>
            <a:pPr marL="457200" lvl="1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lvl="1"/>
            <a:endParaRPr lang="en-GB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New </a:t>
            </a:r>
            <a:r>
              <a:rPr lang="en-US" altLang="en-US" sz="3200" dirty="0" err="1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ePortfolio</a:t>
            </a:r>
            <a:endParaRPr lang="en-US" altLang="en-US" sz="3200" dirty="0">
              <a:solidFill>
                <a:srgbClr val="FFFFFF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38719" y="4604670"/>
            <a:ext cx="8495971" cy="4008515"/>
          </a:xfrm>
        </p:spPr>
        <p:txBody>
          <a:bodyPr>
            <a:noAutofit/>
          </a:bodyPr>
          <a:lstStyle/>
          <a:p>
            <a:pPr lvl="1"/>
            <a:endParaRPr lang="en-GB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Trainees will not be able to use the old </a:t>
            </a:r>
            <a:r>
              <a:rPr lang="en-GB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ePortfolio</a:t>
            </a: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from 1 July 2024</a:t>
            </a:r>
            <a:endParaRPr lang="en-US" sz="2200" dirty="0"/>
          </a:p>
          <a:p>
            <a:pPr lvl="1"/>
            <a:r>
              <a:rPr lang="en-US" sz="2200" dirty="0"/>
              <a:t>All data will be migrated to the new e-portfolio</a:t>
            </a:r>
          </a:p>
          <a:p>
            <a:pPr lvl="1"/>
            <a:r>
              <a:rPr lang="en-US" sz="2200" dirty="0"/>
              <a:t>New </a:t>
            </a:r>
            <a:r>
              <a:rPr lang="en-US" sz="2200" dirty="0" err="1"/>
              <a:t>ePortfolio</a:t>
            </a:r>
            <a:r>
              <a:rPr lang="en-US" sz="2200" dirty="0"/>
              <a:t> will cater for current curriculum until August 2026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43316-65C2-0899-1E6F-A543BF589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113" y="1496034"/>
            <a:ext cx="5425774" cy="31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More Information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16D11-05AA-EBCA-B45B-75C02F74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Curriculum 2024 website</a:t>
            </a:r>
          </a:p>
          <a:p>
            <a:pPr marL="457200" lvl="1" indent="0">
              <a:buNone/>
            </a:pPr>
            <a:r>
              <a:rPr lang="en-GB" dirty="0">
                <a:hlinkClick r:id="rId4"/>
              </a:rPr>
              <a:t>https://www.rcophth.ac.uk/training/ophthalmic-specialist-training/ost-curriculum/curriculum-2024/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sz="2400" dirty="0"/>
              <a:t>Curriculum 2024 email</a:t>
            </a:r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curriculum2024@rcophth.ac.uk</a:t>
            </a:r>
            <a:endParaRPr lang="en-US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sz="2400" dirty="0"/>
              <a:t>Regional Curriculum Network</a:t>
            </a:r>
          </a:p>
          <a:p>
            <a:pPr marL="457200" lvl="1" indent="0">
              <a:buNone/>
            </a:pPr>
            <a:r>
              <a:rPr lang="en-GB" dirty="0"/>
              <a:t>- Each region represented by TPD and trainee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7 Domains in CURRICULUM 2024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55600" y="1556792"/>
            <a:ext cx="7772400" cy="5588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CF5B58-E387-3C40-B257-82B67C255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482392"/>
              </p:ext>
            </p:extLst>
          </p:nvPr>
        </p:nvGraphicFramePr>
        <p:xfrm>
          <a:off x="-92149" y="17585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FE905B1-BACA-FB4F-A86E-F7759771C559}"/>
              </a:ext>
            </a:extLst>
          </p:cNvPr>
          <p:cNvSpPr/>
          <p:nvPr/>
        </p:nvSpPr>
        <p:spPr>
          <a:xfrm rot="5400000">
            <a:off x="5420473" y="2379894"/>
            <a:ext cx="3808919" cy="2821226"/>
          </a:xfrm>
          <a:prstGeom prst="wedgeRoundRectCallout">
            <a:avLst>
              <a:gd name="adj1" fmla="val -45038"/>
              <a:gd name="adj2" fmla="val 74765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EED35-9838-7749-91ED-C490A6211188}"/>
              </a:ext>
            </a:extLst>
          </p:cNvPr>
          <p:cNvSpPr txBox="1"/>
          <p:nvPr/>
        </p:nvSpPr>
        <p:spPr>
          <a:xfrm>
            <a:off x="6046998" y="2027438"/>
            <a:ext cx="255587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TWELVE Special Interest Areas (SIAs)</a:t>
            </a:r>
          </a:p>
          <a:p>
            <a:pPr algn="ctr"/>
            <a:endParaRPr lang="en-GB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 err="1"/>
              <a:t>Oculoplastics</a:t>
            </a:r>
            <a:r>
              <a:rPr lang="en-GB" sz="1300" b="1" dirty="0"/>
              <a:t> and Orbit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Cornea and Ocular Surface Disease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Cataract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Glaucoma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Uveitis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Medical Retina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Vitreoretinal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Ocular Motility</a:t>
            </a:r>
            <a:r>
              <a:rPr lang="en-GB" sz="13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Neuro-ophthalmology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Paediatric Ophthalmology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Urgent Eye Care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Community Ophthalmology</a:t>
            </a:r>
            <a:r>
              <a:rPr lang="en-GB" sz="1300" dirty="0"/>
              <a:t>  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567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ASSESSMENTS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55600" y="1556792"/>
            <a:ext cx="7772400" cy="5588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CF5B58-E387-3C40-B257-82B67C255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518591"/>
              </p:ext>
            </p:extLst>
          </p:nvPr>
        </p:nvGraphicFramePr>
        <p:xfrm>
          <a:off x="0" y="1836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FE905B1-BACA-FB4F-A86E-F7759771C559}"/>
              </a:ext>
            </a:extLst>
          </p:cNvPr>
          <p:cNvSpPr/>
          <p:nvPr/>
        </p:nvSpPr>
        <p:spPr>
          <a:xfrm rot="5400000">
            <a:off x="5619585" y="2457579"/>
            <a:ext cx="3808919" cy="2821226"/>
          </a:xfrm>
          <a:prstGeom prst="wedgeRoundRectCallout">
            <a:avLst>
              <a:gd name="adj1" fmla="val -45038"/>
              <a:gd name="adj2" fmla="val 74765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EED35-9838-7749-91ED-C490A6211188}"/>
              </a:ext>
            </a:extLst>
          </p:cNvPr>
          <p:cNvSpPr txBox="1"/>
          <p:nvPr/>
        </p:nvSpPr>
        <p:spPr>
          <a:xfrm>
            <a:off x="6246108" y="2175961"/>
            <a:ext cx="255587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TWELVE Special Interest Areas (SIAs)</a:t>
            </a:r>
          </a:p>
          <a:p>
            <a:pPr algn="ctr"/>
            <a:endParaRPr lang="en-GB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 err="1"/>
              <a:t>Oculoplastics</a:t>
            </a:r>
            <a:r>
              <a:rPr lang="en-GB" sz="1300" b="1" dirty="0"/>
              <a:t> and Orbit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Cornea and Ocular Surface Disease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Cataract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Glaucoma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Uveitis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Medical Retina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Vitreoretinal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Ocular Motility</a:t>
            </a:r>
            <a:r>
              <a:rPr lang="en-GB" sz="13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Neuro-ophthalmology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Paediatric Ophthalmology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Urgent Eye Care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Community Ophthalmology</a:t>
            </a:r>
            <a:r>
              <a:rPr lang="en-GB" sz="1300" dirty="0"/>
              <a:t>  </a:t>
            </a:r>
            <a:endParaRPr lang="en-US" sz="1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5AB4F-2AFC-DB64-A3CB-2F3362C4B5EE}"/>
              </a:ext>
            </a:extLst>
          </p:cNvPr>
          <p:cNvSpPr txBox="1"/>
          <p:nvPr/>
        </p:nvSpPr>
        <p:spPr>
          <a:xfrm>
            <a:off x="809897" y="2910330"/>
            <a:ext cx="464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 err="1"/>
              <a:t>Entrustable</a:t>
            </a:r>
            <a:r>
              <a:rPr lang="en-US" sz="1800" b="1" dirty="0"/>
              <a:t> Professional Assessment (EPA)</a:t>
            </a:r>
          </a:p>
          <a:p>
            <a:pPr lvl="0">
              <a:buFontTx/>
              <a:buChar char="-"/>
            </a:pPr>
            <a:r>
              <a:rPr lang="en-US" sz="1800" dirty="0"/>
              <a:t>key method of assessing the patient management domains; will replace the current clinical supervisor report (CSR)</a:t>
            </a:r>
          </a:p>
          <a:p>
            <a:pPr lvl="0">
              <a:buFontTx/>
              <a:buChar char="-"/>
            </a:pPr>
            <a:r>
              <a:rPr lang="en-US" sz="1800" dirty="0"/>
              <a:t>Completed by </a:t>
            </a:r>
            <a:r>
              <a:rPr lang="en-US" sz="1800" b="1" dirty="0"/>
              <a:t>Named Clinical Supervisor</a:t>
            </a:r>
          </a:p>
          <a:p>
            <a:pPr marL="0" lvl="0" indent="0">
              <a:buNone/>
            </a:pPr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Multi-Assessor Reports (MAR)</a:t>
            </a:r>
          </a:p>
          <a:p>
            <a:pPr lvl="0">
              <a:buFontTx/>
              <a:buChar char="-"/>
            </a:pPr>
            <a:r>
              <a:rPr lang="en-US" sz="1800" dirty="0"/>
              <a:t>clinical assessments from other clinicians and professionals; will feed into the EPA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5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050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Named Clinical Supervisor (NCS)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975088"/>
            <a:ext cx="7772400" cy="4008515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A Consultant working with trainee in the rotation</a:t>
            </a:r>
          </a:p>
          <a:p>
            <a:pPr marL="457200" lvl="1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ONE named clinical supervisor for every six months in Level 1 and Level 2</a:t>
            </a:r>
          </a:p>
          <a:p>
            <a:pPr lvl="1"/>
            <a:r>
              <a:rPr lang="en-US" sz="2000" dirty="0"/>
              <a:t>ONE named clinical supervisor for every SIA every six months for Levels 3 and 4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Responsible for EPA (</a:t>
            </a:r>
            <a:r>
              <a:rPr lang="en-US" sz="2000" b="1" dirty="0" err="1"/>
              <a:t>Entrustable</a:t>
            </a:r>
            <a:r>
              <a:rPr lang="en-US" sz="2000" b="1" dirty="0"/>
              <a:t> Professional Activity)</a:t>
            </a:r>
          </a:p>
          <a:p>
            <a:pPr lvl="1"/>
            <a:r>
              <a:rPr lang="en-US" sz="2000" dirty="0"/>
              <a:t>Should complete the EPA after consultation with other Consultants in the rotation (Assessors)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6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EPA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821917"/>
            <a:ext cx="7772400" cy="3746981"/>
          </a:xfrm>
        </p:spPr>
        <p:txBody>
          <a:bodyPr>
            <a:noAutofit/>
          </a:bodyPr>
          <a:lstStyle/>
          <a:p>
            <a:r>
              <a:rPr lang="en-GB" sz="2000" dirty="0"/>
              <a:t>ENTRUSTABLE PROFESSIONAL ACTIVITY</a:t>
            </a:r>
          </a:p>
          <a:p>
            <a:endParaRPr lang="en-GB" sz="2000" dirty="0"/>
          </a:p>
          <a:p>
            <a:r>
              <a:rPr lang="en-GB" sz="2000" dirty="0"/>
              <a:t>Longitudinal look a  trainee’s clinical practice and then indication whether they are an </a:t>
            </a:r>
            <a:r>
              <a:rPr lang="en-GB" sz="2000" dirty="0" err="1"/>
              <a:t>entrustable</a:t>
            </a:r>
            <a:r>
              <a:rPr lang="en-GB" sz="2000" dirty="0"/>
              <a:t> clinician to their level or not</a:t>
            </a:r>
          </a:p>
          <a:p>
            <a:r>
              <a:rPr lang="en-GB" sz="2000" dirty="0"/>
              <a:t>Looks at clinical and surgical skills, management decisions, team work and some mandatory </a:t>
            </a:r>
            <a:r>
              <a:rPr lang="en-GB" sz="2000" dirty="0" err="1"/>
              <a:t>WpBAs</a:t>
            </a:r>
            <a:r>
              <a:rPr lang="en-GB" sz="2000" dirty="0"/>
              <a:t> dependent on level</a:t>
            </a:r>
          </a:p>
          <a:p>
            <a:endParaRPr lang="en-GB" sz="2000" dirty="0"/>
          </a:p>
          <a:p>
            <a:r>
              <a:rPr lang="en-GB" sz="2000" dirty="0"/>
              <a:t>Essentially, is the trainee clinically (and surgically) on-track for their level?</a:t>
            </a:r>
          </a:p>
          <a:p>
            <a:r>
              <a:rPr lang="en-GB" sz="2000" dirty="0"/>
              <a:t>Have they covered the mandated assessments?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5A545-20E6-8968-2E50-CB8ADB83B5DF}"/>
              </a:ext>
            </a:extLst>
          </p:cNvPr>
          <p:cNvSpPr txBox="1"/>
          <p:nvPr/>
        </p:nvSpPr>
        <p:spPr>
          <a:xfrm>
            <a:off x="1053737" y="2246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Assessors and MAR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636095"/>
            <a:ext cx="7772400" cy="4686501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All other Consultants (apart from the Named Clinical Supervisor) working with trainee in the rotation</a:t>
            </a:r>
          </a:p>
          <a:p>
            <a:pPr marL="457200" lvl="1" indent="0">
              <a:buNone/>
            </a:pPr>
            <a:endParaRPr lang="en-US" sz="2000" b="1" dirty="0"/>
          </a:p>
          <a:p>
            <a:pPr lvl="1"/>
            <a:r>
              <a:rPr lang="en-GB" sz="2000" dirty="0"/>
              <a:t>Senior trainees or Consultants with whom trainee was on-call</a:t>
            </a:r>
          </a:p>
          <a:p>
            <a:pPr lvl="1"/>
            <a:r>
              <a:rPr lang="en-GB" sz="2000" dirty="0"/>
              <a:t>Senior trainees or Consultants with whom trainee has done an ad-hoc clinic/ eye casualty/ acute referral clinic</a:t>
            </a:r>
          </a:p>
          <a:p>
            <a:pPr lvl="1"/>
            <a:r>
              <a:rPr lang="en-GB" sz="2000" dirty="0"/>
              <a:t>Any other appropriate clinicians/ orthoptists/ optometrists</a:t>
            </a:r>
          </a:p>
          <a:p>
            <a:pPr marL="457200" lvl="1" indent="0">
              <a:buNone/>
            </a:pPr>
            <a:r>
              <a:rPr lang="en-US" sz="2000" b="1" dirty="0"/>
              <a:t>	The above will be determined by Trainee and NCS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r>
              <a:rPr lang="en-GB" sz="2000" dirty="0"/>
              <a:t>Responsible for MAR (Multi-assessor report) which feeds into the EPA (</a:t>
            </a:r>
            <a:r>
              <a:rPr lang="en-GB" sz="2000" dirty="0" err="1"/>
              <a:t>Entrustable</a:t>
            </a:r>
            <a:r>
              <a:rPr lang="en-GB" sz="2000" dirty="0"/>
              <a:t> Professional Activity)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MAR: One universal form, not specific to any Level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ASSESSMENTS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55600" y="1556792"/>
            <a:ext cx="7772400" cy="5588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CF5B58-E387-3C40-B257-82B67C255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837154"/>
              </p:ext>
            </p:extLst>
          </p:nvPr>
        </p:nvGraphicFramePr>
        <p:xfrm>
          <a:off x="-92149" y="17585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2A69FE7-565E-03CC-DEA9-61A9CB2A3BA4}"/>
              </a:ext>
            </a:extLst>
          </p:cNvPr>
          <p:cNvSpPr txBox="1"/>
          <p:nvPr/>
        </p:nvSpPr>
        <p:spPr>
          <a:xfrm>
            <a:off x="5911702" y="2838021"/>
            <a:ext cx="2586839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/>
              <a:t>Generic Skills Assessment Tool (GSAT)</a:t>
            </a:r>
          </a:p>
          <a:p>
            <a:pPr lvl="0">
              <a:buFontTx/>
              <a:buChar char="-"/>
            </a:pPr>
            <a:r>
              <a:rPr lang="en-US" sz="1800" dirty="0"/>
              <a:t>key method to assess all the other domains</a:t>
            </a:r>
          </a:p>
          <a:p>
            <a:pPr lvl="0">
              <a:buFontTx/>
              <a:buChar char="-"/>
            </a:pPr>
            <a:r>
              <a:rPr lang="en-US" sz="1800" dirty="0"/>
              <a:t>One for each Level</a:t>
            </a:r>
            <a:endParaRPr lang="en-GB" sz="1800" dirty="0"/>
          </a:p>
          <a:p>
            <a:endParaRPr 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8BC1BBB-7760-4206-BAE7-4EB74D3F5792}"/>
              </a:ext>
            </a:extLst>
          </p:cNvPr>
          <p:cNvSpPr/>
          <p:nvPr/>
        </p:nvSpPr>
        <p:spPr>
          <a:xfrm flipH="1">
            <a:off x="7060557" y="4722471"/>
            <a:ext cx="335666" cy="11000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E6E27B0-32E2-E17A-EDCC-2D61A6632590}"/>
              </a:ext>
            </a:extLst>
          </p:cNvPr>
          <p:cNvSpPr/>
          <p:nvPr/>
        </p:nvSpPr>
        <p:spPr>
          <a:xfrm rot="10800000" flipH="1">
            <a:off x="7002235" y="1840375"/>
            <a:ext cx="335666" cy="8477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6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Educational Supervisor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691150"/>
            <a:ext cx="7772400" cy="400851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Responsible for </a:t>
            </a:r>
          </a:p>
          <a:p>
            <a:pPr marL="457200" lvl="1" indent="0">
              <a:buNone/>
            </a:pPr>
            <a:r>
              <a:rPr lang="en-US" sz="2000" b="1" dirty="0"/>
              <a:t>	- GSAT (Generic skills Assessment Tool)</a:t>
            </a:r>
          </a:p>
          <a:p>
            <a:pPr marL="457200" lvl="1" indent="0">
              <a:buNone/>
            </a:pPr>
            <a:r>
              <a:rPr lang="en-US" sz="2000" b="1" dirty="0"/>
              <a:t>	- ESR (Educational Supervisor Report)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Overall educational supervision of trainee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GSAT- primarily trainee-driven</a:t>
            </a:r>
          </a:p>
          <a:p>
            <a:pPr lvl="1"/>
            <a:r>
              <a:rPr lang="en-US" sz="2000" dirty="0"/>
              <a:t>ESR- simpler and more intuitive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7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34281</TotalTime>
  <Words>1143</Words>
  <Application>Microsoft Macintosh PowerPoint</Application>
  <PresentationFormat>On-screen Show (4:3)</PresentationFormat>
  <Paragraphs>281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Next</vt:lpstr>
      <vt:lpstr>Calibri</vt:lpstr>
      <vt:lpstr>Calibri Light</vt:lpstr>
      <vt:lpstr>Helvetica</vt:lpstr>
      <vt:lpstr>Lucida Grande</vt:lpstr>
      <vt:lpstr>Wingdings</vt:lpstr>
      <vt:lpstr>Office Theme</vt:lpstr>
      <vt:lpstr>PowerPoint Presentation</vt:lpstr>
      <vt:lpstr>Structure of Training</vt:lpstr>
      <vt:lpstr>7 Domains in CURRICULUM 2024</vt:lpstr>
      <vt:lpstr>ASSESSMENTS</vt:lpstr>
      <vt:lpstr>Named Clinical Supervisor (NCS)</vt:lpstr>
      <vt:lpstr>EPA</vt:lpstr>
      <vt:lpstr>Assessors and MAR</vt:lpstr>
      <vt:lpstr>ASSESSMENTS</vt:lpstr>
      <vt:lpstr>Educational Supervisor</vt:lpstr>
      <vt:lpstr>GSAT</vt:lpstr>
      <vt:lpstr>Assessments - what’s NEW?</vt:lpstr>
      <vt:lpstr>Assessments- What will STAY?</vt:lpstr>
      <vt:lpstr>Assessments- What will GO?</vt:lpstr>
      <vt:lpstr>Who’s who for the Trainee?</vt:lpstr>
      <vt:lpstr>PowerPoint Presentation</vt:lpstr>
      <vt:lpstr>Trainee- trainer interactions</vt:lpstr>
      <vt:lpstr>Trainee- NCS: initial meeting</vt:lpstr>
      <vt:lpstr>Trainee- NCS: final meeting</vt:lpstr>
      <vt:lpstr>Trainee- ES: initial appraisal meeting</vt:lpstr>
      <vt:lpstr>Trainee- ES: final meeting</vt:lpstr>
      <vt:lpstr>New ePortfolio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Price</dc:creator>
  <cp:lastModifiedBy>Chadha, Vikas</cp:lastModifiedBy>
  <cp:revision>301</cp:revision>
  <cp:lastPrinted>2022-04-20T14:36:45Z</cp:lastPrinted>
  <dcterms:created xsi:type="dcterms:W3CDTF">2018-03-08T17:27:16Z</dcterms:created>
  <dcterms:modified xsi:type="dcterms:W3CDTF">2023-12-11T18:27:49Z</dcterms:modified>
</cp:coreProperties>
</file>